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3">
  <p:sldMasterIdLst>
    <p:sldMasterId id="2147483648" r:id="rId13"/>
  </p:sldMasterIdLst>
  <p:notesMasterIdLst>
    <p:notesMasterId r:id="rId36"/>
  </p:notesMasterIdLst>
  <p:sldIdLst>
    <p:sldId id="267" r:id="rId14"/>
    <p:sldId id="280" r:id="rId15"/>
    <p:sldId id="269" r:id="rId16"/>
    <p:sldId id="283" r:id="rId17"/>
    <p:sldId id="282" r:id="rId18"/>
    <p:sldId id="284" r:id="rId19"/>
    <p:sldId id="285" r:id="rId20"/>
    <p:sldId id="268" r:id="rId21"/>
    <p:sldId id="270" r:id="rId22"/>
    <p:sldId id="273" r:id="rId23"/>
    <p:sldId id="272" r:id="rId24"/>
    <p:sldId id="278" r:id="rId25"/>
    <p:sldId id="286" r:id="rId26"/>
    <p:sldId id="287" r:id="rId27"/>
    <p:sldId id="290" r:id="rId28"/>
    <p:sldId id="289" r:id="rId29"/>
    <p:sldId id="271" r:id="rId30"/>
    <p:sldId id="274" r:id="rId31"/>
    <p:sldId id="291" r:id="rId32"/>
    <p:sldId id="279" r:id="rId33"/>
    <p:sldId id="288" r:id="rId34"/>
    <p:sldId id="277" r:id="rId3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B3B3"/>
    <a:srgbClr val="999999"/>
    <a:srgbClr val="E8DED4"/>
    <a:srgbClr val="E8C9BF"/>
    <a:srgbClr val="E9E402"/>
    <a:srgbClr val="6BA58F"/>
    <a:srgbClr val="154053"/>
    <a:srgbClr val="97856F"/>
    <a:srgbClr val="EFE8E1"/>
    <a:srgbClr val="F5F1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9D226F-48E5-41F9-B00C-08BB8A03AC7E}" v="78" dt="2025-10-28T20:22:55.0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5" autoAdjust="0"/>
  </p:normalViewPr>
  <p:slideViewPr>
    <p:cSldViewPr snapToGrid="0" showGuides="1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1458" y="90"/>
      </p:cViewPr>
      <p:guideLst/>
    </p:cSldViewPr>
  </p:notesViewPr>
  <p:gridSpacing cx="687600" cy="6876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1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notesMaster" Target="notesMasters/notesMaster1.xml"/><Relationship Id="rId10" Type="http://schemas.openxmlformats.org/officeDocument/2006/relationships/customXml" Target="../customXml/item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B28D1-58D8-4EBA-AD4A-3097FCE67AD9}" type="datetimeFigureOut">
              <a:rPr lang="da-DK" smtClean="0"/>
              <a:t>28-10-2025</a:t>
            </a:fld>
            <a:endParaRPr lang="da-DK" dirty="0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91502-756A-4244-B8CC-0FD4F7A5EFF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2771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Mig- interesser-</a:t>
            </a:r>
            <a:r>
              <a:rPr lang="da-DK" dirty="0" err="1"/>
              <a:t>kompetancer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31223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Hvad er problematikken   hvorfor tog vi dette op      </a:t>
            </a:r>
            <a:r>
              <a:rPr lang="da-DK" dirty="0" err="1"/>
              <a:t>viden…tillid</a:t>
            </a:r>
            <a:r>
              <a:rPr lang="da-DK" dirty="0"/>
              <a:t>   krav/valg til dagligt/ ved indkøb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82153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Vores viden er ikke stor </a:t>
            </a:r>
            <a:r>
              <a:rPr lang="da-DK" dirty="0" err="1"/>
              <a:t>nok…der</a:t>
            </a:r>
            <a:r>
              <a:rPr lang="da-DK" dirty="0"/>
              <a:t> er flere </a:t>
            </a:r>
            <a:r>
              <a:rPr lang="da-DK" dirty="0" err="1"/>
              <a:t>faktore</a:t>
            </a:r>
            <a:r>
              <a:rPr lang="da-DK" dirty="0"/>
              <a:t> end forventet inde over her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91502-756A-4244-B8CC-0FD4F7A5EFF5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638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Claus nævnte hvad en forskel i dæmpning gør ved kvaliteten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15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07466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DB375924-8F1B-4A42-B386-30D658A1E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40073283-4609-4E3F-B89A-30DFFAA2E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0" name="Background">
            <a:extLst>
              <a:ext uri="{FF2B5EF4-FFF2-40B4-BE49-F238E27FC236}">
                <a16:creationId xmlns:a16="http://schemas.microsoft.com/office/drawing/2014/main" id="{24E50DC6-5BA7-4119-B609-D4119B5D5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58214"/>
            <a:ext cx="12191423" cy="55023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/>
          </a:p>
        </p:txBody>
      </p:sp>
      <p:pic>
        <p:nvPicPr>
          <p:cNvPr id="443163767" name="Logoimage" descr="{&quot;templafy&quot;:{&quot;id&quot;:&quot;b3184cf7-1d35-44e2-a9d7-a8abea6fd302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579384585" name="ExtralogoBottomimage" descr="{&quot;templafy&quot;:{&quot;id&quot;:&quot;bcce677e-fed3-42bc-89ab-616ca3d4f23b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pic>
        <p:nvPicPr>
          <p:cNvPr id="275871380" name="ExtralogoTopimage" descr="{&quot;templafy&quot;:{&quot;id&quot;:&quot;8298d1b9-4104-4895-9746-720cbb27d4c2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4" name="Virksomhed" descr="{&quot;templafy&quot;:{&quot;id&quot;:&quot;8f9321f9-0bd4-45a5-a64a-e2cfb0444408&quot;}}">
            <a:extLst>
              <a:ext uri="{FF2B5EF4-FFF2-40B4-BE49-F238E27FC236}">
                <a16:creationId xmlns:a16="http://schemas.microsoft.com/office/drawing/2014/main" id="{44DF0A83-9F86-1CD0-16C7-E3EE9D754592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>
                    <a:lumMod val="50000"/>
                  </a:schemeClr>
                </a:solidFill>
              </a:rPr>
              <a:t>Bispebjerg Hospital</a:t>
            </a:r>
          </a:p>
        </p:txBody>
      </p:sp>
      <p:sp>
        <p:nvSpPr>
          <p:cNvPr id="6" name="CenterFreeText" descr="{&quot;templafy&quot;:{&quot;id&quot;:&quot;b6ec9ae4-821e-424e-8b79-d719bd1022ba&quot;}}">
            <a:extLst>
              <a:ext uri="{FF2B5EF4-FFF2-40B4-BE49-F238E27FC236}">
                <a16:creationId xmlns:a16="http://schemas.microsoft.com/office/drawing/2014/main" id="{C5580BBD-56AE-7634-00FF-CB437CE38F35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Center" descr="{&quot;templafy&quot;:{&quot;id&quot;:&quot;e1c0573a-b946-44d4-8ea0-78e6598d72d4&quot;}}" hidden="1">
            <a:extLst>
              <a:ext uri="{FF2B5EF4-FFF2-40B4-BE49-F238E27FC236}">
                <a16:creationId xmlns:a16="http://schemas.microsoft.com/office/drawing/2014/main" id="{907C70E1-C840-FC14-EB06-6D8513027084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1" name="Titel" descr="{&quot;templafy&quot;:{&quot;id&quot;:&quot;c459710d-e9dc-4454-b0f3-1a3bd6081db4&quot;}}">
            <a:extLst>
              <a:ext uri="{FF2B5EF4-FFF2-40B4-BE49-F238E27FC236}">
                <a16:creationId xmlns:a16="http://schemas.microsoft.com/office/drawing/2014/main" id="{DF4D43D3-9595-9AB3-3A78-3FE8A6A03D13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Navn" descr="{&quot;templafy&quot;:{&quot;id&quot;:&quot;89b08131-6225-49f4-9841-93bc813e042e&quot;}}">
            <a:extLst>
              <a:ext uri="{FF2B5EF4-FFF2-40B4-BE49-F238E27FC236}">
                <a16:creationId xmlns:a16="http://schemas.microsoft.com/office/drawing/2014/main" id="{5673107C-0DDB-F05C-E189-CC1B7AC30FE0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13" name="Dato" descr="{&quot;templafy&quot;:{&quot;id&quot;:&quot;c38afb06-4d5c-4f2b-9c66-155cddddd881&quot;}}">
            <a:extLst>
              <a:ext uri="{FF2B5EF4-FFF2-40B4-BE49-F238E27FC236}">
                <a16:creationId xmlns:a16="http://schemas.microsoft.com/office/drawing/2014/main" id="{4A5353DE-D19D-E0C3-72E1-03E7DDE6226E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1127125" y="1989138"/>
            <a:ext cx="10371275" cy="2160000"/>
          </a:xfrm>
        </p:spPr>
        <p:txBody>
          <a:bodyPr anchor="t" anchorCtr="0"/>
          <a:lstStyle>
            <a:lvl1pPr>
              <a:defRPr sz="38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Overskrift 38pt skrives her</a:t>
            </a:r>
            <a:br>
              <a:rPr lang="da-DK" dirty="0"/>
            </a:br>
            <a:r>
              <a:rPr lang="da-DK" dirty="0"/>
              <a:t>i to eller flere linjer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127125" y="4595449"/>
            <a:ext cx="10371275" cy="1108023"/>
          </a:xfrm>
        </p:spPr>
        <p:txBody>
          <a:bodyPr/>
          <a:lstStyle>
            <a:lvl1pPr marL="0" indent="0" algn="l">
              <a:lnSpc>
                <a:spcPct val="85000"/>
              </a:lnSpc>
              <a:spcAft>
                <a:spcPts val="0"/>
              </a:spcAft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Underoverskrift 20pt skrives her i to linjer eller max tre linjer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A1C0411-5C60-5E7D-355A-F66ABC8FE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89759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topbille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C26818D7-A2E5-010E-024E-E3A181A57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5E7E0896-0671-AED6-883E-253D4F3C0E9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Rektangel 19">
            <a:extLst>
              <a:ext uri="{FF2B5EF4-FFF2-40B4-BE49-F238E27FC236}">
                <a16:creationId xmlns:a16="http://schemas.microsoft.com/office/drawing/2014/main" id="{58AE5C97-BDAE-75FA-57FF-400105149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876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459007960" name="Logoimage" descr="{&quot;templafy&quot;:{&quot;id&quot;:&quot;8d5926a4-73f3-46a9-985c-f5de763378c8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1151826397" name="ExtralogoBottomimage" descr="{&quot;templafy&quot;:{&quot;id&quot;:&quot;032dccbd-6f68-4302-82a2-d37b1f4ae52a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sp>
        <p:nvSpPr>
          <p:cNvPr id="11" name="Titel" descr="{&quot;templafy&quot;:{&quot;id&quot;:&quot;be3f85c3-da4c-4f24-970f-fb3b833179ae&quot;}}">
            <a:extLst>
              <a:ext uri="{FF2B5EF4-FFF2-40B4-BE49-F238E27FC236}">
                <a16:creationId xmlns:a16="http://schemas.microsoft.com/office/drawing/2014/main" id="{BD224E32-AFBB-9A0B-1BD7-AD1EFF924537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Navn" descr="{&quot;templafy&quot;:{&quot;id&quot;:&quot;034203eb-d04b-462a-9b2d-454a0c5f6caa&quot;}}">
            <a:extLst>
              <a:ext uri="{FF2B5EF4-FFF2-40B4-BE49-F238E27FC236}">
                <a16:creationId xmlns:a16="http://schemas.microsoft.com/office/drawing/2014/main" id="{17EE92DB-8798-07E2-276E-4F48EF0DD732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13" name="Dato" descr="{&quot;templafy&quot;:{&quot;id&quot;:&quot;765fae43-4005-44a4-ac51-5cb4eb4c292d&quot;}}">
            <a:extLst>
              <a:ext uri="{FF2B5EF4-FFF2-40B4-BE49-F238E27FC236}">
                <a16:creationId xmlns:a16="http://schemas.microsoft.com/office/drawing/2014/main" id="{118B9469-B40E-D872-3EEB-7AC95F8F84F6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/>
          </a:p>
        </p:txBody>
      </p:sp>
      <p:pic>
        <p:nvPicPr>
          <p:cNvPr id="12798645" name="ExtralogoTopimage" descr="{&quot;templafy&quot;:{&quot;id&quot;:&quot;88507ad3-9fee-48fa-8701-1937ebeb2d40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10" name="Virksomhed" descr="{&quot;templafy&quot;:{&quot;id&quot;:&quot;e2e91edc-ed6e-4af1-8edf-cec21ab0c80c&quot;}}">
            <a:extLst>
              <a:ext uri="{FF2B5EF4-FFF2-40B4-BE49-F238E27FC236}">
                <a16:creationId xmlns:a16="http://schemas.microsoft.com/office/drawing/2014/main" id="{9DEAD66C-E808-AB49-CB5D-98D306F910C1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>
                    <a:lumMod val="50000"/>
                  </a:schemeClr>
                </a:solidFill>
              </a:rPr>
              <a:t>Bispebjerg Hospital</a:t>
            </a:r>
          </a:p>
        </p:txBody>
      </p:sp>
      <p:sp>
        <p:nvSpPr>
          <p:cNvPr id="14" name="CenterFreeText" descr="{&quot;templafy&quot;:{&quot;id&quot;:&quot;6be64239-9ec7-4705-a65c-869e3db4e91c&quot;}}">
            <a:extLst>
              <a:ext uri="{FF2B5EF4-FFF2-40B4-BE49-F238E27FC236}">
                <a16:creationId xmlns:a16="http://schemas.microsoft.com/office/drawing/2014/main" id="{6761E23E-066B-ABFB-DEC4-01D393A94FE2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Center" descr="{&quot;templafy&quot;:{&quot;id&quot;:&quot;6c6348e1-26fc-4344-be5c-b9790379447d&quot;}}" hidden="1">
            <a:extLst>
              <a:ext uri="{FF2B5EF4-FFF2-40B4-BE49-F238E27FC236}">
                <a16:creationId xmlns:a16="http://schemas.microsoft.com/office/drawing/2014/main" id="{2C012846-F490-E905-23F1-6DD42270285B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5D5202-ABD5-0939-672F-7C090F2B5E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6800" y="4507200"/>
            <a:ext cx="3244825" cy="1422996"/>
          </a:xfrm>
        </p:spPr>
        <p:txBody>
          <a:bodyPr anchor="t" anchorCtr="0"/>
          <a:lstStyle/>
          <a:p>
            <a:r>
              <a:rPr lang="da-DK" dirty="0"/>
              <a:t>Overskrift 28pt</a:t>
            </a:r>
            <a:endParaRPr lang="en-GB" dirty="0"/>
          </a:p>
        </p:txBody>
      </p:sp>
      <p:sp>
        <p:nvSpPr>
          <p:cNvPr id="17" name="Pladsholder til indhold 2">
            <a:extLst>
              <a:ext uri="{FF2B5EF4-FFF2-40B4-BE49-F238E27FC236}">
                <a16:creationId xmlns:a16="http://schemas.microsoft.com/office/drawing/2014/main" id="{5152FEA7-4883-F8E4-1643-F888932B22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30400" y="4507200"/>
            <a:ext cx="6768000" cy="1422996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 sz="1000"/>
            </a:lvl8pPr>
            <a:lvl9pPr marL="2952000">
              <a:defRPr sz="1000"/>
            </a:lvl9pPr>
          </a:lstStyle>
          <a:p>
            <a:pPr lvl="0"/>
            <a:r>
              <a:rPr lang="da-DK" noProof="0" dirty="0"/>
              <a:t>Brødtekst 18pt skrives her</a:t>
            </a:r>
          </a:p>
          <a:p>
            <a:pPr lvl="1"/>
            <a:r>
              <a:rPr lang="da-DK" noProof="0" dirty="0"/>
              <a:t>Anden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sp>
        <p:nvSpPr>
          <p:cNvPr id="19" name="Pladsholder til billede 2">
            <a:extLst>
              <a:ext uri="{FF2B5EF4-FFF2-40B4-BE49-F238E27FC236}">
                <a16:creationId xmlns:a16="http://schemas.microsoft.com/office/drawing/2014/main" id="{8DA15832-D016-ED2A-1620-ACA407FE9F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4221087"/>
          </a:xfrm>
        </p:spPr>
        <p:txBody>
          <a:bodyPr tIns="936000" anchor="ctr" anchorCtr="0"/>
          <a:lstStyle>
            <a:lvl1pPr marL="0" indent="0" algn="ctr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44EBB5-B94F-759B-8617-682C3BB1C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36440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979">
          <p15:clr>
            <a:srgbClr val="A4A3A4"/>
          </p15:clr>
        </p15:guide>
        <p15:guide id="2" pos="2753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EA25F8AF-2D8A-4335-943D-F40DE9A05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96A8B04C-CD21-4171-B523-6B578AF9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 hidden="1">
            <a:extLst>
              <a:ext uri="{FF2B5EF4-FFF2-40B4-BE49-F238E27FC236}">
                <a16:creationId xmlns:a16="http://schemas.microsoft.com/office/drawing/2014/main" id="{CF3CB3AF-90BF-908D-D3B8-651E365F3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0DAB5548-7253-48D6-B95B-F3D312A72220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CFDD5364-CBF7-F8A2-3E66-0322B506E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5" b="2823"/>
          <a:stretch/>
        </p:blipFill>
        <p:spPr>
          <a:xfrm>
            <a:off x="687389" y="0"/>
            <a:ext cx="11504611" cy="685800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382AAC77-9CB6-9BD8-38F8-1B4CB5BEA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125" y="2287415"/>
            <a:ext cx="1852246" cy="1852246"/>
          </a:xfrm>
          <a:prstGeom prst="ellipse">
            <a:avLst/>
          </a:prstGeom>
          <a:solidFill>
            <a:schemeClr val="bg1">
              <a:alpha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Husk at indsætte nyt billede.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67A6D053-93F8-A8F6-1D82-382347079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0" y="-465247"/>
            <a:ext cx="12192000" cy="27181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a-DK" sz="13900" b="1" dirty="0">
                <a:solidFill>
                  <a:schemeClr val="bg1">
                    <a:alpha val="50000"/>
                  </a:schemeClr>
                </a:solidFill>
              </a:rPr>
              <a:t>EKSEMPEL</a:t>
            </a:r>
          </a:p>
        </p:txBody>
      </p:sp>
      <p:pic>
        <p:nvPicPr>
          <p:cNvPr id="529754815" name="Logoimage" descr="{&quot;templafy&quot;:{&quot;id&quot;:&quot;cc50074d-f8f3-47a0-8551-1f3819fb6d39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79997E79-4026-4219-B93D-7471CF96C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87389" y="0"/>
            <a:ext cx="11504612" cy="6858000"/>
          </a:xfrm>
        </p:spPr>
        <p:txBody>
          <a:bodyPr tIns="900000" anchor="ctr" anchorCtr="1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 for at indsætte billede</a:t>
            </a:r>
          </a:p>
        </p:txBody>
      </p:sp>
    </p:spTree>
    <p:extLst>
      <p:ext uri="{BB962C8B-B14F-4D97-AF65-F5344CB8AC3E}">
        <p14:creationId xmlns:p14="http://schemas.microsoft.com/office/powerpoint/2010/main" val="912210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dt billed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2" hidden="1">
            <a:extLst>
              <a:ext uri="{FF2B5EF4-FFF2-40B4-BE49-F238E27FC236}">
                <a16:creationId xmlns:a16="http://schemas.microsoft.com/office/drawing/2014/main" id="{49A5D83B-CF24-8005-22E9-48A20C5CF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0" y="6847200"/>
            <a:ext cx="0" cy="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10" name="Footer Placeholder 6" hidden="1">
            <a:extLst>
              <a:ext uri="{FF2B5EF4-FFF2-40B4-BE49-F238E27FC236}">
                <a16:creationId xmlns:a16="http://schemas.microsoft.com/office/drawing/2014/main" id="{B3194AA3-25CC-D01A-07CD-90E1E8617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0" y="6847200"/>
            <a:ext cx="0" cy="0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8" hidden="1">
            <a:extLst>
              <a:ext uri="{FF2B5EF4-FFF2-40B4-BE49-F238E27FC236}">
                <a16:creationId xmlns:a16="http://schemas.microsoft.com/office/drawing/2014/main" id="{F946E5BE-4F3F-9AFB-649F-77688E2D88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0DAB5548-7253-48D6-B95B-F3D312A72220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ED395918-A70B-8865-A2E7-130CE3ED9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" t="9372" r="-2" b="6249"/>
          <a:stretch/>
        </p:blipFill>
        <p:spPr>
          <a:xfrm>
            <a:off x="-1509" y="0"/>
            <a:ext cx="12193509" cy="6858000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10A17E8F-20A3-6F9E-15A3-6B8EE86DC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125" y="2287415"/>
            <a:ext cx="1852246" cy="1852246"/>
          </a:xfrm>
          <a:prstGeom prst="ellipse">
            <a:avLst/>
          </a:prstGeom>
          <a:solidFill>
            <a:schemeClr val="bg1">
              <a:alpha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Husk at indsætte nyt billede.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2EFC1BAB-C56C-304E-EAF8-CB742D9AD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0" y="-465247"/>
            <a:ext cx="12192000" cy="27181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a-DK" sz="13900" b="1" dirty="0">
                <a:solidFill>
                  <a:schemeClr val="bg1">
                    <a:alpha val="50000"/>
                  </a:schemeClr>
                </a:solidFill>
              </a:rPr>
              <a:t>EKSEMPEL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034813DB-7D78-427C-B1A8-5DF9ECBC8B4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1510" y="-4"/>
            <a:ext cx="12192000" cy="6861019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453337 h 6858000"/>
              <a:gd name="connsiteX5" fmla="*/ 228461 w 12192000"/>
              <a:gd name="connsiteY5" fmla="*/ 6453337 h 6858000"/>
              <a:gd name="connsiteX6" fmla="*/ 228461 w 12192000"/>
              <a:gd name="connsiteY6" fmla="*/ 6224543 h 6858000"/>
              <a:gd name="connsiteX7" fmla="*/ 457143 w 12192000"/>
              <a:gd name="connsiteY7" fmla="*/ 6224543 h 6858000"/>
              <a:gd name="connsiteX8" fmla="*/ 457143 w 12192000"/>
              <a:gd name="connsiteY8" fmla="*/ 6453337 h 6858000"/>
              <a:gd name="connsiteX9" fmla="*/ 685715 w 12192000"/>
              <a:gd name="connsiteY9" fmla="*/ 6453337 h 6858000"/>
              <a:gd name="connsiteX10" fmla="*/ 685715 w 12192000"/>
              <a:gd name="connsiteY10" fmla="*/ 5767511 h 6858000"/>
              <a:gd name="connsiteX11" fmla="*/ 457143 w 12192000"/>
              <a:gd name="connsiteY11" fmla="*/ 5767511 h 6858000"/>
              <a:gd name="connsiteX12" fmla="*/ 457143 w 12192000"/>
              <a:gd name="connsiteY12" fmla="*/ 5995528 h 6858000"/>
              <a:gd name="connsiteX13" fmla="*/ 228461 w 12192000"/>
              <a:gd name="connsiteY13" fmla="*/ 5995528 h 6858000"/>
              <a:gd name="connsiteX14" fmla="*/ 228461 w 12192000"/>
              <a:gd name="connsiteY14" fmla="*/ 5767511 h 6858000"/>
              <a:gd name="connsiteX15" fmla="*/ 0 w 12192000"/>
              <a:gd name="connsiteY15" fmla="*/ 5767511 h 6858000"/>
              <a:gd name="connsiteX0" fmla="*/ 0 w 12192000"/>
              <a:gd name="connsiteY0" fmla="*/ 0 h 6913830"/>
              <a:gd name="connsiteX1" fmla="*/ 12192000 w 12192000"/>
              <a:gd name="connsiteY1" fmla="*/ 0 h 6913830"/>
              <a:gd name="connsiteX2" fmla="*/ 12192000 w 12192000"/>
              <a:gd name="connsiteY2" fmla="*/ 6858000 h 6913830"/>
              <a:gd name="connsiteX3" fmla="*/ 3018 w 12192000"/>
              <a:gd name="connsiteY3" fmla="*/ 6913830 h 6913830"/>
              <a:gd name="connsiteX4" fmla="*/ 0 w 12192000"/>
              <a:gd name="connsiteY4" fmla="*/ 6453337 h 6913830"/>
              <a:gd name="connsiteX5" fmla="*/ 228461 w 12192000"/>
              <a:gd name="connsiteY5" fmla="*/ 6453337 h 6913830"/>
              <a:gd name="connsiteX6" fmla="*/ 228461 w 12192000"/>
              <a:gd name="connsiteY6" fmla="*/ 6224543 h 6913830"/>
              <a:gd name="connsiteX7" fmla="*/ 457143 w 12192000"/>
              <a:gd name="connsiteY7" fmla="*/ 6224543 h 6913830"/>
              <a:gd name="connsiteX8" fmla="*/ 457143 w 12192000"/>
              <a:gd name="connsiteY8" fmla="*/ 6453337 h 6913830"/>
              <a:gd name="connsiteX9" fmla="*/ 685715 w 12192000"/>
              <a:gd name="connsiteY9" fmla="*/ 6453337 h 6913830"/>
              <a:gd name="connsiteX10" fmla="*/ 685715 w 12192000"/>
              <a:gd name="connsiteY10" fmla="*/ 5767511 h 6913830"/>
              <a:gd name="connsiteX11" fmla="*/ 457143 w 12192000"/>
              <a:gd name="connsiteY11" fmla="*/ 5767511 h 6913830"/>
              <a:gd name="connsiteX12" fmla="*/ 457143 w 12192000"/>
              <a:gd name="connsiteY12" fmla="*/ 5995528 h 6913830"/>
              <a:gd name="connsiteX13" fmla="*/ 228461 w 12192000"/>
              <a:gd name="connsiteY13" fmla="*/ 5995528 h 6913830"/>
              <a:gd name="connsiteX14" fmla="*/ 228461 w 12192000"/>
              <a:gd name="connsiteY14" fmla="*/ 5767511 h 6913830"/>
              <a:gd name="connsiteX15" fmla="*/ 0 w 12192000"/>
              <a:gd name="connsiteY15" fmla="*/ 5767511 h 6913830"/>
              <a:gd name="connsiteX16" fmla="*/ 0 w 12192000"/>
              <a:gd name="connsiteY16" fmla="*/ 0 h 6913830"/>
              <a:gd name="connsiteX0" fmla="*/ 0 w 12192000"/>
              <a:gd name="connsiteY0" fmla="*/ 0 h 6913830"/>
              <a:gd name="connsiteX1" fmla="*/ 12192000 w 12192000"/>
              <a:gd name="connsiteY1" fmla="*/ 0 h 6913830"/>
              <a:gd name="connsiteX2" fmla="*/ 12188982 w 12192000"/>
              <a:gd name="connsiteY2" fmla="*/ 6913830 h 6913830"/>
              <a:gd name="connsiteX3" fmla="*/ 3018 w 12192000"/>
              <a:gd name="connsiteY3" fmla="*/ 6913830 h 6913830"/>
              <a:gd name="connsiteX4" fmla="*/ 0 w 12192000"/>
              <a:gd name="connsiteY4" fmla="*/ 6453337 h 6913830"/>
              <a:gd name="connsiteX5" fmla="*/ 228461 w 12192000"/>
              <a:gd name="connsiteY5" fmla="*/ 6453337 h 6913830"/>
              <a:gd name="connsiteX6" fmla="*/ 228461 w 12192000"/>
              <a:gd name="connsiteY6" fmla="*/ 6224543 h 6913830"/>
              <a:gd name="connsiteX7" fmla="*/ 457143 w 12192000"/>
              <a:gd name="connsiteY7" fmla="*/ 6224543 h 6913830"/>
              <a:gd name="connsiteX8" fmla="*/ 457143 w 12192000"/>
              <a:gd name="connsiteY8" fmla="*/ 6453337 h 6913830"/>
              <a:gd name="connsiteX9" fmla="*/ 685715 w 12192000"/>
              <a:gd name="connsiteY9" fmla="*/ 6453337 h 6913830"/>
              <a:gd name="connsiteX10" fmla="*/ 685715 w 12192000"/>
              <a:gd name="connsiteY10" fmla="*/ 5767511 h 6913830"/>
              <a:gd name="connsiteX11" fmla="*/ 457143 w 12192000"/>
              <a:gd name="connsiteY11" fmla="*/ 5767511 h 6913830"/>
              <a:gd name="connsiteX12" fmla="*/ 457143 w 12192000"/>
              <a:gd name="connsiteY12" fmla="*/ 5995528 h 6913830"/>
              <a:gd name="connsiteX13" fmla="*/ 228461 w 12192000"/>
              <a:gd name="connsiteY13" fmla="*/ 5995528 h 6913830"/>
              <a:gd name="connsiteX14" fmla="*/ 228461 w 12192000"/>
              <a:gd name="connsiteY14" fmla="*/ 5767511 h 6913830"/>
              <a:gd name="connsiteX15" fmla="*/ 0 w 12192000"/>
              <a:gd name="connsiteY15" fmla="*/ 5767511 h 6913830"/>
              <a:gd name="connsiteX16" fmla="*/ 0 w 12192000"/>
              <a:gd name="connsiteY16" fmla="*/ 0 h 6913830"/>
              <a:gd name="connsiteX0" fmla="*/ 0 w 12192000"/>
              <a:gd name="connsiteY0" fmla="*/ 0 h 6915339"/>
              <a:gd name="connsiteX1" fmla="*/ 12192000 w 12192000"/>
              <a:gd name="connsiteY1" fmla="*/ 0 h 6915339"/>
              <a:gd name="connsiteX2" fmla="*/ 12188982 w 12192000"/>
              <a:gd name="connsiteY2" fmla="*/ 6915339 h 6915339"/>
              <a:gd name="connsiteX3" fmla="*/ 3018 w 12192000"/>
              <a:gd name="connsiteY3" fmla="*/ 6913830 h 6915339"/>
              <a:gd name="connsiteX4" fmla="*/ 0 w 12192000"/>
              <a:gd name="connsiteY4" fmla="*/ 6453337 h 6915339"/>
              <a:gd name="connsiteX5" fmla="*/ 228461 w 12192000"/>
              <a:gd name="connsiteY5" fmla="*/ 6453337 h 6915339"/>
              <a:gd name="connsiteX6" fmla="*/ 228461 w 12192000"/>
              <a:gd name="connsiteY6" fmla="*/ 6224543 h 6915339"/>
              <a:gd name="connsiteX7" fmla="*/ 457143 w 12192000"/>
              <a:gd name="connsiteY7" fmla="*/ 6224543 h 6915339"/>
              <a:gd name="connsiteX8" fmla="*/ 457143 w 12192000"/>
              <a:gd name="connsiteY8" fmla="*/ 6453337 h 6915339"/>
              <a:gd name="connsiteX9" fmla="*/ 685715 w 12192000"/>
              <a:gd name="connsiteY9" fmla="*/ 6453337 h 6915339"/>
              <a:gd name="connsiteX10" fmla="*/ 685715 w 12192000"/>
              <a:gd name="connsiteY10" fmla="*/ 5767511 h 6915339"/>
              <a:gd name="connsiteX11" fmla="*/ 457143 w 12192000"/>
              <a:gd name="connsiteY11" fmla="*/ 5767511 h 6915339"/>
              <a:gd name="connsiteX12" fmla="*/ 457143 w 12192000"/>
              <a:gd name="connsiteY12" fmla="*/ 5995528 h 6915339"/>
              <a:gd name="connsiteX13" fmla="*/ 228461 w 12192000"/>
              <a:gd name="connsiteY13" fmla="*/ 5995528 h 6915339"/>
              <a:gd name="connsiteX14" fmla="*/ 228461 w 12192000"/>
              <a:gd name="connsiteY14" fmla="*/ 5767511 h 6915339"/>
              <a:gd name="connsiteX15" fmla="*/ 0 w 12192000"/>
              <a:gd name="connsiteY15" fmla="*/ 5767511 h 6915339"/>
              <a:gd name="connsiteX16" fmla="*/ 0 w 12192000"/>
              <a:gd name="connsiteY16" fmla="*/ 0 h 6915339"/>
              <a:gd name="connsiteX0" fmla="*/ 0 w 12192000"/>
              <a:gd name="connsiteY0" fmla="*/ 0 h 6915339"/>
              <a:gd name="connsiteX1" fmla="*/ 12192000 w 12192000"/>
              <a:gd name="connsiteY1" fmla="*/ 54320 h 6915339"/>
              <a:gd name="connsiteX2" fmla="*/ 12188982 w 12192000"/>
              <a:gd name="connsiteY2" fmla="*/ 6915339 h 6915339"/>
              <a:gd name="connsiteX3" fmla="*/ 3018 w 12192000"/>
              <a:gd name="connsiteY3" fmla="*/ 6913830 h 6915339"/>
              <a:gd name="connsiteX4" fmla="*/ 0 w 12192000"/>
              <a:gd name="connsiteY4" fmla="*/ 6453337 h 6915339"/>
              <a:gd name="connsiteX5" fmla="*/ 228461 w 12192000"/>
              <a:gd name="connsiteY5" fmla="*/ 6453337 h 6915339"/>
              <a:gd name="connsiteX6" fmla="*/ 228461 w 12192000"/>
              <a:gd name="connsiteY6" fmla="*/ 6224543 h 6915339"/>
              <a:gd name="connsiteX7" fmla="*/ 457143 w 12192000"/>
              <a:gd name="connsiteY7" fmla="*/ 6224543 h 6915339"/>
              <a:gd name="connsiteX8" fmla="*/ 457143 w 12192000"/>
              <a:gd name="connsiteY8" fmla="*/ 6453337 h 6915339"/>
              <a:gd name="connsiteX9" fmla="*/ 685715 w 12192000"/>
              <a:gd name="connsiteY9" fmla="*/ 6453337 h 6915339"/>
              <a:gd name="connsiteX10" fmla="*/ 685715 w 12192000"/>
              <a:gd name="connsiteY10" fmla="*/ 5767511 h 6915339"/>
              <a:gd name="connsiteX11" fmla="*/ 457143 w 12192000"/>
              <a:gd name="connsiteY11" fmla="*/ 5767511 h 6915339"/>
              <a:gd name="connsiteX12" fmla="*/ 457143 w 12192000"/>
              <a:gd name="connsiteY12" fmla="*/ 5995528 h 6915339"/>
              <a:gd name="connsiteX13" fmla="*/ 228461 w 12192000"/>
              <a:gd name="connsiteY13" fmla="*/ 5995528 h 6915339"/>
              <a:gd name="connsiteX14" fmla="*/ 228461 w 12192000"/>
              <a:gd name="connsiteY14" fmla="*/ 5767511 h 6915339"/>
              <a:gd name="connsiteX15" fmla="*/ 0 w 12192000"/>
              <a:gd name="connsiteY15" fmla="*/ 5767511 h 6915339"/>
              <a:gd name="connsiteX16" fmla="*/ 0 w 12192000"/>
              <a:gd name="connsiteY16" fmla="*/ 0 h 6915339"/>
              <a:gd name="connsiteX0" fmla="*/ 0 w 12193509"/>
              <a:gd name="connsiteY0" fmla="*/ 1509 h 6861019"/>
              <a:gd name="connsiteX1" fmla="*/ 12193509 w 12193509"/>
              <a:gd name="connsiteY1" fmla="*/ 0 h 6861019"/>
              <a:gd name="connsiteX2" fmla="*/ 12190491 w 12193509"/>
              <a:gd name="connsiteY2" fmla="*/ 6861019 h 6861019"/>
              <a:gd name="connsiteX3" fmla="*/ 4527 w 12193509"/>
              <a:gd name="connsiteY3" fmla="*/ 6859510 h 6861019"/>
              <a:gd name="connsiteX4" fmla="*/ 1509 w 12193509"/>
              <a:gd name="connsiteY4" fmla="*/ 6399017 h 6861019"/>
              <a:gd name="connsiteX5" fmla="*/ 229970 w 12193509"/>
              <a:gd name="connsiteY5" fmla="*/ 6399017 h 6861019"/>
              <a:gd name="connsiteX6" fmla="*/ 229970 w 12193509"/>
              <a:gd name="connsiteY6" fmla="*/ 6170223 h 6861019"/>
              <a:gd name="connsiteX7" fmla="*/ 458652 w 12193509"/>
              <a:gd name="connsiteY7" fmla="*/ 6170223 h 6861019"/>
              <a:gd name="connsiteX8" fmla="*/ 458652 w 12193509"/>
              <a:gd name="connsiteY8" fmla="*/ 6399017 h 6861019"/>
              <a:gd name="connsiteX9" fmla="*/ 687224 w 12193509"/>
              <a:gd name="connsiteY9" fmla="*/ 6399017 h 6861019"/>
              <a:gd name="connsiteX10" fmla="*/ 687224 w 12193509"/>
              <a:gd name="connsiteY10" fmla="*/ 5713191 h 6861019"/>
              <a:gd name="connsiteX11" fmla="*/ 458652 w 12193509"/>
              <a:gd name="connsiteY11" fmla="*/ 5713191 h 6861019"/>
              <a:gd name="connsiteX12" fmla="*/ 458652 w 12193509"/>
              <a:gd name="connsiteY12" fmla="*/ 5941208 h 6861019"/>
              <a:gd name="connsiteX13" fmla="*/ 229970 w 12193509"/>
              <a:gd name="connsiteY13" fmla="*/ 5941208 h 6861019"/>
              <a:gd name="connsiteX14" fmla="*/ 229970 w 12193509"/>
              <a:gd name="connsiteY14" fmla="*/ 5713191 h 6861019"/>
              <a:gd name="connsiteX15" fmla="*/ 1509 w 12193509"/>
              <a:gd name="connsiteY15" fmla="*/ 5713191 h 6861019"/>
              <a:gd name="connsiteX16" fmla="*/ 0 w 12193509"/>
              <a:gd name="connsiteY16" fmla="*/ 1509 h 6861019"/>
              <a:gd name="connsiteX0" fmla="*/ 0 w 12193509"/>
              <a:gd name="connsiteY0" fmla="*/ 1509 h 6861019"/>
              <a:gd name="connsiteX1" fmla="*/ 12193509 w 12193509"/>
              <a:gd name="connsiteY1" fmla="*/ 0 h 6861019"/>
              <a:gd name="connsiteX2" fmla="*/ 12190491 w 12193509"/>
              <a:gd name="connsiteY2" fmla="*/ 6861019 h 6861019"/>
              <a:gd name="connsiteX3" fmla="*/ 696 w 12193509"/>
              <a:gd name="connsiteY3" fmla="*/ 6859510 h 6861019"/>
              <a:gd name="connsiteX4" fmla="*/ 1509 w 12193509"/>
              <a:gd name="connsiteY4" fmla="*/ 6399017 h 6861019"/>
              <a:gd name="connsiteX5" fmla="*/ 229970 w 12193509"/>
              <a:gd name="connsiteY5" fmla="*/ 6399017 h 6861019"/>
              <a:gd name="connsiteX6" fmla="*/ 229970 w 12193509"/>
              <a:gd name="connsiteY6" fmla="*/ 6170223 h 6861019"/>
              <a:gd name="connsiteX7" fmla="*/ 458652 w 12193509"/>
              <a:gd name="connsiteY7" fmla="*/ 6170223 h 6861019"/>
              <a:gd name="connsiteX8" fmla="*/ 458652 w 12193509"/>
              <a:gd name="connsiteY8" fmla="*/ 6399017 h 6861019"/>
              <a:gd name="connsiteX9" fmla="*/ 687224 w 12193509"/>
              <a:gd name="connsiteY9" fmla="*/ 6399017 h 6861019"/>
              <a:gd name="connsiteX10" fmla="*/ 687224 w 12193509"/>
              <a:gd name="connsiteY10" fmla="*/ 5713191 h 6861019"/>
              <a:gd name="connsiteX11" fmla="*/ 458652 w 12193509"/>
              <a:gd name="connsiteY11" fmla="*/ 5713191 h 6861019"/>
              <a:gd name="connsiteX12" fmla="*/ 458652 w 12193509"/>
              <a:gd name="connsiteY12" fmla="*/ 5941208 h 6861019"/>
              <a:gd name="connsiteX13" fmla="*/ 229970 w 12193509"/>
              <a:gd name="connsiteY13" fmla="*/ 5941208 h 6861019"/>
              <a:gd name="connsiteX14" fmla="*/ 229970 w 12193509"/>
              <a:gd name="connsiteY14" fmla="*/ 5713191 h 6861019"/>
              <a:gd name="connsiteX15" fmla="*/ 1509 w 12193509"/>
              <a:gd name="connsiteY15" fmla="*/ 5713191 h 6861019"/>
              <a:gd name="connsiteX16" fmla="*/ 0 w 12193509"/>
              <a:gd name="connsiteY16" fmla="*/ 1509 h 6861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3509" h="6861019">
                <a:moveTo>
                  <a:pt x="0" y="1509"/>
                </a:moveTo>
                <a:lnTo>
                  <a:pt x="12193509" y="0"/>
                </a:lnTo>
                <a:lnTo>
                  <a:pt x="12190491" y="6861019"/>
                </a:lnTo>
                <a:lnTo>
                  <a:pt x="696" y="6859510"/>
                </a:lnTo>
                <a:lnTo>
                  <a:pt x="1509" y="6399017"/>
                </a:lnTo>
                <a:lnTo>
                  <a:pt x="229970" y="6399017"/>
                </a:lnTo>
                <a:lnTo>
                  <a:pt x="229970" y="6170223"/>
                </a:lnTo>
                <a:lnTo>
                  <a:pt x="458652" y="6170223"/>
                </a:lnTo>
                <a:lnTo>
                  <a:pt x="458652" y="6399017"/>
                </a:lnTo>
                <a:lnTo>
                  <a:pt x="687224" y="6399017"/>
                </a:lnTo>
                <a:lnTo>
                  <a:pt x="687224" y="5713191"/>
                </a:lnTo>
                <a:lnTo>
                  <a:pt x="458652" y="5713191"/>
                </a:lnTo>
                <a:lnTo>
                  <a:pt x="458652" y="5941208"/>
                </a:lnTo>
                <a:lnTo>
                  <a:pt x="229970" y="5941208"/>
                </a:lnTo>
                <a:lnTo>
                  <a:pt x="229970" y="5713191"/>
                </a:lnTo>
                <a:lnTo>
                  <a:pt x="1509" y="5713191"/>
                </a:lnTo>
                <a:lnTo>
                  <a:pt x="0" y="1509"/>
                </a:lnTo>
                <a:close/>
              </a:path>
            </a:pathLst>
          </a:custGeom>
        </p:spPr>
        <p:txBody>
          <a:bodyPr wrap="square" tIns="900000" anchor="ctr" anchorCtr="0">
            <a:noAutofit/>
          </a:bodyPr>
          <a:lstStyle>
            <a:lvl1pPr marL="0" indent="0" algn="ctr">
              <a:buNone/>
              <a:defRPr sz="22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pic>
        <p:nvPicPr>
          <p:cNvPr id="842389871" name="Logoimage" descr="{&quot;templafy&quot;:{&quot;id&quot;:&quot;9ff626a0-260a-42d5-8685-093df36ce14f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7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9DD8573-7CBB-4652-800A-962EBE3F4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37273E1E-FA5D-4987-9D9D-4AC13F5E6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168CBB00-DBDA-4CD8-9C6E-1AFB11208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876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579812298" name="Logoimage" descr="{&quot;templafy&quot;:{&quot;id&quot;:&quot;c5514fcc-0e04-46e0-863f-99097088c45d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835264819" name="ExtralogoBottomimage" descr="{&quot;templafy&quot;:{&quot;id&quot;:&quot;238b2475-70ef-4b0e-99ae-ef1ec677bd20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pic>
        <p:nvPicPr>
          <p:cNvPr id="738915542" name="ExtralogoTopimage" descr="{&quot;templafy&quot;:{&quot;id&quot;:&quot;c3c3b245-c749-43b5-82f3-3a308cad1af2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7" name="Virksomhed" descr="{&quot;templafy&quot;:{&quot;id&quot;:&quot;4d997592-0fa9-40a2-9d76-3bc3e464fe5e&quot;}}">
            <a:extLst>
              <a:ext uri="{FF2B5EF4-FFF2-40B4-BE49-F238E27FC236}">
                <a16:creationId xmlns:a16="http://schemas.microsoft.com/office/drawing/2014/main" id="{E7FAE951-1CCE-D044-A5E5-E865BF1444B5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>
                    <a:lumMod val="50000"/>
                  </a:schemeClr>
                </a:solidFill>
              </a:rPr>
              <a:t>Bispebjerg Hospital</a:t>
            </a:r>
          </a:p>
        </p:txBody>
      </p:sp>
      <p:sp>
        <p:nvSpPr>
          <p:cNvPr id="11" name="Titel" descr="{&quot;templafy&quot;:{&quot;id&quot;:&quot;2cc0e4e4-78f3-4e70-9f16-a31de4b27393&quot;}}">
            <a:extLst>
              <a:ext uri="{FF2B5EF4-FFF2-40B4-BE49-F238E27FC236}">
                <a16:creationId xmlns:a16="http://schemas.microsoft.com/office/drawing/2014/main" id="{AC9789B1-B1CE-D7FF-3EE9-41BAAA0B422A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Navn" descr="{&quot;templafy&quot;:{&quot;id&quot;:&quot;15b812c8-40fc-4b47-9313-4c1e364947d0&quot;}}">
            <a:extLst>
              <a:ext uri="{FF2B5EF4-FFF2-40B4-BE49-F238E27FC236}">
                <a16:creationId xmlns:a16="http://schemas.microsoft.com/office/drawing/2014/main" id="{BC3409DC-AF70-C674-C7AC-87B2EFBB5FD1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13" name="Dato" descr="{&quot;templafy&quot;:{&quot;id&quot;:&quot;7723abf5-a3ab-4814-8d96-dd59064f7316&quot;}}">
            <a:extLst>
              <a:ext uri="{FF2B5EF4-FFF2-40B4-BE49-F238E27FC236}">
                <a16:creationId xmlns:a16="http://schemas.microsoft.com/office/drawing/2014/main" id="{300F5851-07AE-CC08-8C6F-5D2C9E1945A1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14" name="CenterFreeText" descr="{&quot;templafy&quot;:{&quot;id&quot;:&quot;16bdb0ab-63c1-45e7-a871-0a9121092159&quot;}}">
            <a:extLst>
              <a:ext uri="{FF2B5EF4-FFF2-40B4-BE49-F238E27FC236}">
                <a16:creationId xmlns:a16="http://schemas.microsoft.com/office/drawing/2014/main" id="{97D6EBDB-D75D-D78D-8228-03EA9D94DBB2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Center" descr="{&quot;templafy&quot;:{&quot;id&quot;:&quot;cc73106b-3128-4e5d-8460-c7215d7e9448&quot;}}" hidden="1">
            <a:extLst>
              <a:ext uri="{FF2B5EF4-FFF2-40B4-BE49-F238E27FC236}">
                <a16:creationId xmlns:a16="http://schemas.microsoft.com/office/drawing/2014/main" id="{2BAA6C32-C9DF-985E-2528-F4E04E950429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1127125" y="1990800"/>
            <a:ext cx="10371275" cy="3708000"/>
          </a:xfrm>
        </p:spPr>
        <p:txBody>
          <a:bodyPr anchor="t" anchorCtr="0"/>
          <a:lstStyle>
            <a:lvl1pPr>
              <a:defRPr sz="37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Overskrift 38pt skrives her</a:t>
            </a:r>
            <a:br>
              <a:rPr lang="da-DK" dirty="0"/>
            </a:br>
            <a:r>
              <a:rPr lang="da-DK" dirty="0"/>
              <a:t>i to eller flere linjer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61CD4B-05ED-D2F2-74A7-8BA4A38C2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65125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Én tekstspalte - farvet baggrund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1ADD90D0-F6A3-4F85-A196-6E7F39CAA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84A09467-3A38-402F-9ED6-D89FA586B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92101395" name="Logoimage" descr="{&quot;templafy&quot;:{&quot;id&quot;:&quot;d74d847a-2fd5-499a-9a8b-fdb94beba654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258343966" name="ExtralogoBottomimage" descr="{&quot;templafy&quot;:{&quot;id&quot;:&quot;864bbcb5-1eed-4d27-9564-684a0e287825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pic>
        <p:nvPicPr>
          <p:cNvPr id="1882373603" name="ExtralogoTopimage" descr="{&quot;templafy&quot;:{&quot;id&quot;:&quot;058be0b6-226d-410d-b85f-f81a05bc477a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7" name="Virksomhed" descr="{&quot;templafy&quot;:{&quot;id&quot;:&quot;db5d465d-6650-4320-965c-e5943ac76c64&quot;}}">
            <a:extLst>
              <a:ext uri="{FF2B5EF4-FFF2-40B4-BE49-F238E27FC236}">
                <a16:creationId xmlns:a16="http://schemas.microsoft.com/office/drawing/2014/main" id="{0FB369D3-9BCD-F2DA-658F-22E8E2B2622C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>
                    <a:lumMod val="50000"/>
                  </a:schemeClr>
                </a:solidFill>
              </a:rPr>
              <a:t>Bispebjerg Hospital</a:t>
            </a:r>
          </a:p>
        </p:txBody>
      </p:sp>
      <p:sp>
        <p:nvSpPr>
          <p:cNvPr id="23" name="Titel" descr="{&quot;templafy&quot;:{&quot;id&quot;:&quot;70673e49-2555-4595-8ed0-9ba157cb4750&quot;}}">
            <a:extLst>
              <a:ext uri="{FF2B5EF4-FFF2-40B4-BE49-F238E27FC236}">
                <a16:creationId xmlns:a16="http://schemas.microsoft.com/office/drawing/2014/main" id="{294AE339-9C4F-DEC4-D1F6-DB15781A7185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Navn" descr="{&quot;templafy&quot;:{&quot;id&quot;:&quot;e4da7c1d-2138-49d1-93f6-2ec0dd499719&quot;}}">
            <a:extLst>
              <a:ext uri="{FF2B5EF4-FFF2-40B4-BE49-F238E27FC236}">
                <a16:creationId xmlns:a16="http://schemas.microsoft.com/office/drawing/2014/main" id="{C17B2358-47B8-DC9E-82CB-0042E1B89A07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25" name="Dato" descr="{&quot;templafy&quot;:{&quot;id&quot;:&quot;cd175b6d-1aee-4e37-9416-b518739f0575&quot;}}">
            <a:extLst>
              <a:ext uri="{FF2B5EF4-FFF2-40B4-BE49-F238E27FC236}">
                <a16:creationId xmlns:a16="http://schemas.microsoft.com/office/drawing/2014/main" id="{DB0E60C3-DDB9-3C1B-73C8-71C0224F67D5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12" name="CenterFreeText" descr="{&quot;templafy&quot;:{&quot;id&quot;:&quot;9fbdadac-725d-4635-819f-68c7728c0064&quot;}}">
            <a:extLst>
              <a:ext uri="{FF2B5EF4-FFF2-40B4-BE49-F238E27FC236}">
                <a16:creationId xmlns:a16="http://schemas.microsoft.com/office/drawing/2014/main" id="{75808C1F-B29E-DCAE-F288-DEDEA777B21C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Center" descr="{&quot;templafy&quot;:{&quot;id&quot;:&quot;db4f65ad-18e0-4865-9514-ed420b77d246&quot;}}" hidden="1">
            <a:extLst>
              <a:ext uri="{FF2B5EF4-FFF2-40B4-BE49-F238E27FC236}">
                <a16:creationId xmlns:a16="http://schemas.microsoft.com/office/drawing/2014/main" id="{18229CC5-A723-9F91-A1BA-14078A282E96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E005D95-5BE7-44A6-9245-79D170D3E0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6800" y="871200"/>
            <a:ext cx="10371600" cy="828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4DB57367-B34F-4F3D-9CB4-5407F22CD54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125" y="1989137"/>
            <a:ext cx="10371275" cy="3708000"/>
          </a:xfrm>
        </p:spPr>
        <p:txBody>
          <a:bodyPr/>
          <a:lstStyle>
            <a:lvl1pPr marL="270000" indent="-270000">
              <a:defRPr/>
            </a:lvl1pPr>
            <a:lvl2pPr marL="630000" indent="-270000">
              <a:defRPr/>
            </a:lvl2pPr>
            <a:lvl3pPr marL="936000" indent="-234000">
              <a:defRPr/>
            </a:lvl3pPr>
            <a:lvl4pPr marL="1296000" indent="-216000">
              <a:defRPr/>
            </a:lvl4pPr>
            <a:lvl5pPr marL="1656000" indent="-216000">
              <a:defRPr/>
            </a:lvl5pPr>
            <a:lvl6pPr marL="1998000" indent="-180000">
              <a:defRPr/>
            </a:lvl6pPr>
            <a:lvl7pPr marL="2358000" indent="-180000">
              <a:defRPr/>
            </a:lvl7pPr>
            <a:lvl8pPr marL="2718000" indent="-180000">
              <a:defRPr/>
            </a:lvl8pPr>
            <a:lvl9pPr marL="2718000" indent="-180000">
              <a:defRPr sz="1000"/>
            </a:lvl9pPr>
          </a:lstStyle>
          <a:p>
            <a:pPr lvl="0"/>
            <a:r>
              <a:rPr lang="da-DK" dirty="0"/>
              <a:t>Brødtekst 22pt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 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522E1F5-E5BA-C8B4-49A0-F3BCCB1FE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94749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tekstspalter - farvet baggrund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CADD77DC-6DD3-5A31-B6F3-E13FFBB59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68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1ADD90D0-F6A3-4F85-A196-6E7F39CAA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84A09467-3A38-402F-9ED6-D89FA586B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38947024" name="Logoimage" descr="{&quot;templafy&quot;:{&quot;id&quot;:&quot;f22145b3-33d7-4196-bc4c-c7d3d306f0dd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sp>
        <p:nvSpPr>
          <p:cNvPr id="27" name="Titel" descr="{&quot;templafy&quot;:{&quot;id&quot;:&quot;26ab051c-84cc-42d1-86ff-8b5d97c501b8&quot;}}" hidden="1">
            <a:extLst>
              <a:ext uri="{FF2B5EF4-FFF2-40B4-BE49-F238E27FC236}">
                <a16:creationId xmlns:a16="http://schemas.microsoft.com/office/drawing/2014/main" id="{DC35E46B-5B16-BEA1-B3B1-7E8460BC0C65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tx1"/>
              </a:solidFill>
            </a:endParaRPr>
          </a:p>
        </p:txBody>
      </p:sp>
      <p:sp>
        <p:nvSpPr>
          <p:cNvPr id="28" name="Dato" descr="{&quot;templafy&quot;:{&quot;id&quot;:&quot;ffc2db84-6e95-4e90-86ff-cb4ac3cfa690&quot;}}" hidden="1">
            <a:extLst>
              <a:ext uri="{FF2B5EF4-FFF2-40B4-BE49-F238E27FC236}">
                <a16:creationId xmlns:a16="http://schemas.microsoft.com/office/drawing/2014/main" id="{1965E611-DD8D-33B8-5E0B-64588099E32D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29" name="Navn" descr="{&quot;templafy&quot;:{&quot;id&quot;:&quot;310e88fd-4ee2-44c5-a1f6-a711dc69a53e&quot;}}">
            <a:extLst>
              <a:ext uri="{FF2B5EF4-FFF2-40B4-BE49-F238E27FC236}">
                <a16:creationId xmlns:a16="http://schemas.microsoft.com/office/drawing/2014/main" id="{0DBE8C23-E89E-0D1C-692A-30291DD521FA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3" name="Virksomhed" descr="{&quot;templafy&quot;:{&quot;id&quot;:&quot;bfecab08-9369-44e0-8b3f-8376cb460cf5&quot;}}">
            <a:extLst>
              <a:ext uri="{FF2B5EF4-FFF2-40B4-BE49-F238E27FC236}">
                <a16:creationId xmlns:a16="http://schemas.microsoft.com/office/drawing/2014/main" id="{E305AAB3-E75B-97BF-1BD8-75AD4040EFBB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tx1"/>
                </a:solidFill>
              </a:rPr>
              <a:t>Bispebjerg Hospital</a:t>
            </a:r>
          </a:p>
        </p:txBody>
      </p:sp>
      <p:pic>
        <p:nvPicPr>
          <p:cNvPr id="1487837925" name="ExtraBottomlogoimage" descr="{&quot;templafy&quot;:{&quot;id&quot;:&quot;9a185b54-803a-4123-bf8b-aa5f72d5f165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200" y="6318000"/>
            <a:ext cx="1324800" cy="421200"/>
          </a:xfrm>
          <a:prstGeom prst="rect">
            <a:avLst/>
          </a:prstGeom>
        </p:spPr>
      </p:pic>
      <p:pic>
        <p:nvPicPr>
          <p:cNvPr id="1273200521" name="ExtraToplogoimage" descr="{&quot;templafy&quot;:{&quot;id&quot;:&quot;0b179b7e-f7d0-4483-9409-8c76663addde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15" name="CenterFreeText" descr="{&quot;templafy&quot;:{&quot;id&quot;:&quot;a5134f1e-b607-4e7e-b9de-cf5de7853352&quot;}}">
            <a:extLst>
              <a:ext uri="{FF2B5EF4-FFF2-40B4-BE49-F238E27FC236}">
                <a16:creationId xmlns:a16="http://schemas.microsoft.com/office/drawing/2014/main" id="{F8137F2A-7601-FAA5-A638-441CAC43DB37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6" name="Center" descr="{&quot;templafy&quot;:{&quot;id&quot;:&quot;6a580d55-4a90-4edf-9fd5-b6530575aba9&quot;}}" hidden="1">
            <a:extLst>
              <a:ext uri="{FF2B5EF4-FFF2-40B4-BE49-F238E27FC236}">
                <a16:creationId xmlns:a16="http://schemas.microsoft.com/office/drawing/2014/main" id="{6100CD99-E73A-912B-FF74-E4FB4E3AADB2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5F2476D-903E-4CCE-9C1C-BB4A4CE91F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5" y="871200"/>
            <a:ext cx="10371275" cy="828837"/>
          </a:xfrm>
        </p:spPr>
        <p:txBody>
          <a:bodyPr/>
          <a:lstStyle>
            <a:lvl1pPr>
              <a:lnSpc>
                <a:spcPct val="85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CD7A2D-C528-09F0-20C5-6287C49DC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AB5548-7253-48D6-B95B-F3D312A72220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DD26BB76-CA51-E5DD-A255-A0A0A31F46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27125" y="1990800"/>
            <a:ext cx="5004000" cy="3708000"/>
          </a:xfrm>
        </p:spPr>
        <p:txBody>
          <a:bodyPr/>
          <a:lstStyle>
            <a:lvl1pPr marL="126000" indent="-126000">
              <a:buClrTx/>
              <a:defRPr sz="1800"/>
            </a:lvl1pPr>
            <a:lvl2pPr marL="450000" indent="-108000">
              <a:buClrTx/>
              <a:defRPr sz="1600"/>
            </a:lvl2pPr>
            <a:lvl3pPr marL="810000" indent="-108000">
              <a:buClrTx/>
              <a:defRPr sz="1400"/>
            </a:lvl3pPr>
            <a:lvl4pPr marL="1152000" indent="-90000">
              <a:buClrTx/>
              <a:defRPr sz="1200"/>
            </a:lvl4pPr>
            <a:lvl5pPr marL="1512000" indent="-90000">
              <a:buClrTx/>
              <a:defRPr sz="1000"/>
            </a:lvl5pPr>
            <a:lvl6pPr marL="1872000">
              <a:buClrTx/>
              <a:defRPr sz="1000"/>
            </a:lvl6pPr>
            <a:lvl7pPr marL="2232000">
              <a:buClrTx/>
              <a:defRPr sz="1000"/>
            </a:lvl7pPr>
            <a:lvl8pPr marL="2592000">
              <a:buClrTx/>
              <a:defRPr sz="1000"/>
            </a:lvl8pPr>
            <a:lvl9pPr marL="2952000">
              <a:buClrTx/>
              <a:defRPr sz="1000"/>
            </a:lvl9pPr>
          </a:lstStyle>
          <a:p>
            <a:pPr lvl="0"/>
            <a:r>
              <a:rPr lang="da-DK" noProof="0" dirty="0"/>
              <a:t>Brødtekst 18pt skrives her</a:t>
            </a:r>
          </a:p>
          <a:p>
            <a:pPr lvl="1"/>
            <a:r>
              <a:rPr lang="da-DK" noProof="0" dirty="0"/>
              <a:t>Anden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r>
              <a:rPr lang="da-DK" noProof="0" dirty="0"/>
              <a:t>Sjette niveau</a:t>
            </a:r>
          </a:p>
          <a:p>
            <a:pPr lvl="6"/>
            <a:r>
              <a:rPr lang="da-DK" noProof="0" dirty="0"/>
              <a:t>Syvende niveau</a:t>
            </a:r>
          </a:p>
          <a:p>
            <a:pPr lvl="7"/>
            <a:r>
              <a:rPr lang="da-DK" noProof="0" dirty="0"/>
              <a:t>Ottende niveau</a:t>
            </a:r>
          </a:p>
          <a:p>
            <a:pPr lvl="8"/>
            <a:r>
              <a:rPr lang="da-DK" noProof="0" dirty="0"/>
              <a:t>Niende niveau</a:t>
            </a:r>
          </a:p>
        </p:txBody>
      </p:sp>
      <p:sp>
        <p:nvSpPr>
          <p:cNvPr id="7" name="Pladsholder til indhold 3">
            <a:extLst>
              <a:ext uri="{FF2B5EF4-FFF2-40B4-BE49-F238E27FC236}">
                <a16:creationId xmlns:a16="http://schemas.microsoft.com/office/drawing/2014/main" id="{2E634F80-6FE3-DF62-8CD8-2DC2559A16C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500613" y="1990800"/>
            <a:ext cx="5004000" cy="3708000"/>
          </a:xfrm>
        </p:spPr>
        <p:txBody>
          <a:bodyPr/>
          <a:lstStyle>
            <a:lvl1pPr marL="126000" indent="-126000">
              <a:buClrTx/>
              <a:defRPr sz="1800"/>
            </a:lvl1pPr>
            <a:lvl2pPr marL="450000" indent="-108000">
              <a:buClrTx/>
              <a:defRPr sz="1600"/>
            </a:lvl2pPr>
            <a:lvl3pPr marL="810000" indent="-108000">
              <a:buClrTx/>
              <a:defRPr sz="1400"/>
            </a:lvl3pPr>
            <a:lvl4pPr marL="1152000" indent="-90000">
              <a:buClrTx/>
              <a:defRPr sz="1200"/>
            </a:lvl4pPr>
            <a:lvl5pPr marL="1512000" indent="-90000">
              <a:buClrTx/>
              <a:defRPr sz="1000"/>
            </a:lvl5pPr>
            <a:lvl6pPr marL="1872000">
              <a:buClrTx/>
              <a:defRPr sz="1000"/>
            </a:lvl6pPr>
            <a:lvl7pPr marL="2232000">
              <a:buClrTx/>
              <a:defRPr sz="1000"/>
            </a:lvl7pPr>
            <a:lvl8pPr marL="2592000">
              <a:buClrTx/>
              <a:defRPr sz="1000"/>
            </a:lvl8pPr>
            <a:lvl9pPr marL="2952000">
              <a:buClrTx/>
              <a:defRPr sz="1000"/>
            </a:lvl9pPr>
          </a:lstStyle>
          <a:p>
            <a:pPr lvl="0"/>
            <a:r>
              <a:rPr lang="da-DK" noProof="0" dirty="0"/>
              <a:t>Brødtekst 18pt skrives her</a:t>
            </a:r>
          </a:p>
          <a:p>
            <a:pPr lvl="1"/>
            <a:r>
              <a:rPr lang="da-DK" noProof="0" dirty="0"/>
              <a:t>Anden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r>
              <a:rPr lang="da-DK" noProof="0" dirty="0"/>
              <a:t>Sjette niveau</a:t>
            </a:r>
          </a:p>
          <a:p>
            <a:pPr lvl="6"/>
            <a:r>
              <a:rPr lang="da-DK" noProof="0" dirty="0"/>
              <a:t>Syvende niveau</a:t>
            </a:r>
          </a:p>
          <a:p>
            <a:pPr lvl="7"/>
            <a:r>
              <a:rPr lang="da-DK" noProof="0" dirty="0"/>
              <a:t>Ottende niveau</a:t>
            </a:r>
          </a:p>
          <a:p>
            <a:pPr lvl="8"/>
            <a:r>
              <a:rPr lang="da-DK" noProof="0" dirty="0"/>
              <a:t>Niende niveau</a:t>
            </a:r>
          </a:p>
        </p:txBody>
      </p:sp>
    </p:spTree>
    <p:extLst>
      <p:ext uri="{BB962C8B-B14F-4D97-AF65-F5344CB8AC3E}">
        <p14:creationId xmlns:p14="http://schemas.microsoft.com/office/powerpoint/2010/main" val="32096715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illede 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9DD8573-7CBB-4652-800A-962EBE3F4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37273E1E-FA5D-4987-9D9D-4AC13F5E6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82397690" name="Logoimage" descr="{&quot;templafy&quot;:{&quot;id&quot;:&quot;2257e31c-77ef-412d-9d37-f5c14d34907c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1472932373" name="ExtralogoBottomimage" descr="{&quot;templafy&quot;:{&quot;id&quot;:&quot;1b26babe-a053-4044-817d-edd116679662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pic>
        <p:nvPicPr>
          <p:cNvPr id="1638667670" name="ExtralogoTopimage" descr="{&quot;templafy&quot;:{&quot;id&quot;:&quot;203b03d4-a9ef-470a-8e81-61111dc0564b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7" name="Virksomhed" descr="{&quot;templafy&quot;:{&quot;id&quot;:&quot;cc2d4f0f-ea28-4239-be55-7d505ea6ded3&quot;}}">
            <a:extLst>
              <a:ext uri="{FF2B5EF4-FFF2-40B4-BE49-F238E27FC236}">
                <a16:creationId xmlns:a16="http://schemas.microsoft.com/office/drawing/2014/main" id="{DF71BBB0-C73F-872B-2579-3887B40AC69F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>
                    <a:lumMod val="50000"/>
                  </a:schemeClr>
                </a:solidFill>
              </a:rPr>
              <a:t>Bispebjerg Hospital</a:t>
            </a:r>
          </a:p>
        </p:txBody>
      </p:sp>
      <p:sp>
        <p:nvSpPr>
          <p:cNvPr id="10" name="Titel" descr="{&quot;templafy&quot;:{&quot;id&quot;:&quot;0bfc9558-f0ab-44d3-9d67-50ae8f730592&quot;}}">
            <a:extLst>
              <a:ext uri="{FF2B5EF4-FFF2-40B4-BE49-F238E27FC236}">
                <a16:creationId xmlns:a16="http://schemas.microsoft.com/office/drawing/2014/main" id="{E011F6EF-9285-EE1F-E3AE-A25E66535DB6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Navn" descr="{&quot;templafy&quot;:{&quot;id&quot;:&quot;80b19425-87bf-4ce8-81fe-acda0ee6bd24&quot;}}">
            <a:extLst>
              <a:ext uri="{FF2B5EF4-FFF2-40B4-BE49-F238E27FC236}">
                <a16:creationId xmlns:a16="http://schemas.microsoft.com/office/drawing/2014/main" id="{19597770-8C61-6EDD-1A3F-60F7871D65F2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12" name="Dato" descr="{&quot;templafy&quot;:{&quot;id&quot;:&quot;3faec6bb-6fd2-4ef4-bb49-99eb0872863e&quot;}}">
            <a:extLst>
              <a:ext uri="{FF2B5EF4-FFF2-40B4-BE49-F238E27FC236}">
                <a16:creationId xmlns:a16="http://schemas.microsoft.com/office/drawing/2014/main" id="{36B6A311-0DEE-D2F6-45DE-AD5FCB8DC9F9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13" name="CenterFreeText" descr="{&quot;templafy&quot;:{&quot;id&quot;:&quot;bd9a47a5-5059-46a3-80cf-eebb1045125e&quot;}}">
            <a:extLst>
              <a:ext uri="{FF2B5EF4-FFF2-40B4-BE49-F238E27FC236}">
                <a16:creationId xmlns:a16="http://schemas.microsoft.com/office/drawing/2014/main" id="{20904CD1-6F68-5B4E-E10A-CB381C30BFD2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Center" descr="{&quot;templafy&quot;:{&quot;id&quot;:&quot;dcd75dec-16d1-49a7-8070-aabdd07d170f&quot;}}" hidden="1">
            <a:extLst>
              <a:ext uri="{FF2B5EF4-FFF2-40B4-BE49-F238E27FC236}">
                <a16:creationId xmlns:a16="http://schemas.microsoft.com/office/drawing/2014/main" id="{F65B4CA0-F756-7944-D523-961E83DA5E1E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2" name="Titel 1">
            <a:extLst>
              <a:ext uri="{FF2B5EF4-FFF2-40B4-BE49-F238E27FC236}">
                <a16:creationId xmlns:a16="http://schemas.microsoft.com/office/drawing/2014/main" id="{4CDF0DB2-1037-4B3D-9866-85FC4F8951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6" y="872078"/>
            <a:ext cx="5005388" cy="82691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Overskrift 28pt i max. to linjer teksten vokser opad </a:t>
            </a:r>
            <a:endParaRPr lang="en-GB" dirty="0"/>
          </a:p>
        </p:txBody>
      </p:sp>
      <p:sp>
        <p:nvSpPr>
          <p:cNvPr id="34" name="Pladsholder til indhold 2">
            <a:extLst>
              <a:ext uri="{FF2B5EF4-FFF2-40B4-BE49-F238E27FC236}">
                <a16:creationId xmlns:a16="http://schemas.microsoft.com/office/drawing/2014/main" id="{4F6C9FCB-BFA0-43B3-A8D2-73B806091F7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127126" y="1990800"/>
            <a:ext cx="5005388" cy="3708000"/>
          </a:xfrm>
        </p:spPr>
        <p:txBody>
          <a:bodyPr/>
          <a:lstStyle>
            <a:lvl1pPr marL="270000" indent="-270000">
              <a:defRPr baseline="0">
                <a:solidFill>
                  <a:schemeClr val="tx1"/>
                </a:solidFill>
              </a:defRPr>
            </a:lvl1pPr>
            <a:lvl2pPr marL="630000" indent="-270000">
              <a:defRPr>
                <a:solidFill>
                  <a:schemeClr val="tx1"/>
                </a:solidFill>
              </a:defRPr>
            </a:lvl2pPr>
            <a:lvl3pPr marL="936000" indent="-234000">
              <a:defRPr>
                <a:solidFill>
                  <a:schemeClr val="tx1"/>
                </a:solidFill>
              </a:defRPr>
            </a:lvl3pPr>
            <a:lvl4pPr marL="1296000" indent="-216000">
              <a:defRPr>
                <a:solidFill>
                  <a:schemeClr val="tx1"/>
                </a:solidFill>
              </a:defRPr>
            </a:lvl4pPr>
            <a:lvl5pPr marL="1656000" indent="-216000">
              <a:defRPr>
                <a:solidFill>
                  <a:schemeClr val="tx1"/>
                </a:solidFill>
              </a:defRPr>
            </a:lvl5pPr>
            <a:lvl6pPr marL="1818000" indent="0">
              <a:buNone/>
              <a:defRPr>
                <a:solidFill>
                  <a:schemeClr val="tx1"/>
                </a:solidFill>
              </a:defRPr>
            </a:lvl6pPr>
            <a:lvl7pPr marL="2178000" indent="0">
              <a:buNone/>
              <a:defRPr>
                <a:solidFill>
                  <a:schemeClr val="tx1"/>
                </a:solidFill>
              </a:defRPr>
            </a:lvl7pPr>
            <a:lvl8pPr marL="2538000" indent="0">
              <a:buNone/>
              <a:defRPr>
                <a:solidFill>
                  <a:schemeClr val="tx1"/>
                </a:solidFill>
              </a:defRPr>
            </a:lvl8pPr>
            <a:lvl9pPr marL="2538000" indent="0">
              <a:buNone/>
              <a:defRPr sz="100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dirty="0"/>
              <a:t>Brødtekst 22pt skrives her, eller tabel og diagram indsættes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8"/>
            <a:endParaRPr lang="da-DK" dirty="0"/>
          </a:p>
        </p:txBody>
      </p:sp>
      <p:sp>
        <p:nvSpPr>
          <p:cNvPr id="33" name="Pladsholder til billede 2">
            <a:extLst>
              <a:ext uri="{FF2B5EF4-FFF2-40B4-BE49-F238E27FC236}">
                <a16:creationId xmlns:a16="http://schemas.microsoft.com/office/drawing/2014/main" id="{E4E17A79-F37E-41DA-B54E-BEA03CB50E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96073" y="0"/>
            <a:ext cx="5695927" cy="6857447"/>
          </a:xfrm>
        </p:spPr>
        <p:txBody>
          <a:bodyPr tIns="900000" bIns="0" anchor="ctr" anchorCtr="0"/>
          <a:lstStyle>
            <a:lvl1pPr marL="0" indent="0" algn="ctr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D91626-5CE5-262B-2D03-BBA2C05D8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91511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E5C5C65-92B8-4B3F-BE1B-63180EB0E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9908E025-A0FB-4A57-BEE6-3B848F457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4026920" name="Logoimage" descr="{&quot;templafy&quot;:{&quot;id&quot;:&quot;750f77fe-e850-4f75-b7a4-18202a795c4f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1965011088" name="ExtralogoTopimage" descr="{&quot;templafy&quot;:{&quot;id&quot;:&quot;3b73d3a2-67a5-49a5-a48b-396bbe553b83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pic>
        <p:nvPicPr>
          <p:cNvPr id="1027857617" name="ExtralogoBottomimage" descr="{&quot;templafy&quot;:{&quot;id&quot;:&quot;0a425368-2671-4530-81b8-3bfd62a6e60d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sp>
        <p:nvSpPr>
          <p:cNvPr id="8" name="Virksomhed" descr="{&quot;templafy&quot;:{&quot;id&quot;:&quot;1c9c3d33-39ee-4ba1-a7e5-6df27796d3c8&quot;}}">
            <a:extLst>
              <a:ext uri="{FF2B5EF4-FFF2-40B4-BE49-F238E27FC236}">
                <a16:creationId xmlns:a16="http://schemas.microsoft.com/office/drawing/2014/main" id="{B392F202-0E27-8777-890A-4BCF80949218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>
                    <a:lumMod val="50000"/>
                  </a:schemeClr>
                </a:solidFill>
              </a:rPr>
              <a:t>Bispebjerg Hospital</a:t>
            </a:r>
          </a:p>
        </p:txBody>
      </p:sp>
      <p:sp>
        <p:nvSpPr>
          <p:cNvPr id="12" name="Titel" descr="{&quot;templafy&quot;:{&quot;id&quot;:&quot;7b206b9f-af42-4e55-8c53-628a5248df68&quot;}}">
            <a:extLst>
              <a:ext uri="{FF2B5EF4-FFF2-40B4-BE49-F238E27FC236}">
                <a16:creationId xmlns:a16="http://schemas.microsoft.com/office/drawing/2014/main" id="{651D6CA8-B6F1-3799-7F00-8456219A908E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Navn" descr="{&quot;templafy&quot;:{&quot;id&quot;:&quot;e0758f83-5b3c-40f1-9399-039fe5cae4ac&quot;}}">
            <a:extLst>
              <a:ext uri="{FF2B5EF4-FFF2-40B4-BE49-F238E27FC236}">
                <a16:creationId xmlns:a16="http://schemas.microsoft.com/office/drawing/2014/main" id="{2339CBE2-F71F-132D-7F48-32D3BF8CAACA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14" name="Dato" descr="{&quot;templafy&quot;:{&quot;id&quot;:&quot;e997cc6f-13eb-443d-bdd0-80f90c948e1b&quot;}}">
            <a:extLst>
              <a:ext uri="{FF2B5EF4-FFF2-40B4-BE49-F238E27FC236}">
                <a16:creationId xmlns:a16="http://schemas.microsoft.com/office/drawing/2014/main" id="{968B9867-07C7-D56E-45C2-24AA50BFBACA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15" name="CenterFreeText" descr="{&quot;templafy&quot;:{&quot;id&quot;:&quot;99d38e34-c999-4ec0-b0ce-91eed92772e2&quot;}}">
            <a:extLst>
              <a:ext uri="{FF2B5EF4-FFF2-40B4-BE49-F238E27FC236}">
                <a16:creationId xmlns:a16="http://schemas.microsoft.com/office/drawing/2014/main" id="{E0B57D99-E147-D482-C490-B5FEAD622B16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" name="Center" descr="{&quot;templafy&quot;:{&quot;id&quot;:&quot;bf38fb5a-9255-4cdb-8485-0984fc92b609&quot;}}" hidden="1">
            <a:extLst>
              <a:ext uri="{FF2B5EF4-FFF2-40B4-BE49-F238E27FC236}">
                <a16:creationId xmlns:a16="http://schemas.microsoft.com/office/drawing/2014/main" id="{4ECF457C-BCB3-A46C-26AB-05547CA4F548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27125" y="1699200"/>
            <a:ext cx="10371275" cy="828000"/>
          </a:xfrm>
        </p:spPr>
        <p:txBody>
          <a:bodyPr/>
          <a:lstStyle>
            <a:lvl1pPr>
              <a:lnSpc>
                <a:spcPct val="85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11" name="Pladsholder til tekst 2"/>
          <p:cNvSpPr>
            <a:spLocks noGrp="1"/>
          </p:cNvSpPr>
          <p:nvPr>
            <p:ph type="body" sz="quarter" idx="15" hasCustomPrompt="1"/>
          </p:nvPr>
        </p:nvSpPr>
        <p:spPr>
          <a:xfrm>
            <a:off x="1127126" y="2818800"/>
            <a:ext cx="5004000" cy="648000"/>
          </a:xfrm>
        </p:spPr>
        <p:txBody>
          <a:bodyPr/>
          <a:lstStyle>
            <a:lvl1pPr marL="0" indent="0">
              <a:lnSpc>
                <a:spcPct val="85000"/>
              </a:lnSpc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Tak tekst 16pt i to eller max 3 linjer</a:t>
            </a:r>
          </a:p>
        </p:txBody>
      </p:sp>
      <p:sp>
        <p:nvSpPr>
          <p:cNvPr id="17" name="Pladsholder til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1127125" y="3747600"/>
            <a:ext cx="5004001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Tak tekst 16pt i to eller max 3 linjer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7" hasCustomPrompt="1"/>
          </p:nvPr>
        </p:nvSpPr>
        <p:spPr>
          <a:xfrm>
            <a:off x="6501600" y="2818800"/>
            <a:ext cx="5004000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Tak tekst 16pt i to eller max 3 linjer</a:t>
            </a:r>
          </a:p>
        </p:txBody>
      </p:sp>
      <p:sp>
        <p:nvSpPr>
          <p:cNvPr id="19" name="Pladsholder til tekst5"/>
          <p:cNvSpPr>
            <a:spLocks noGrp="1"/>
          </p:cNvSpPr>
          <p:nvPr>
            <p:ph type="body" sz="quarter" idx="18" hasCustomPrompt="1"/>
          </p:nvPr>
        </p:nvSpPr>
        <p:spPr>
          <a:xfrm>
            <a:off x="6501600" y="3747600"/>
            <a:ext cx="5004000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Tak tekst 16pt i to eller max 3 linjer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8E4D84-1001-18C0-92D5-2BCBD8903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67509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- farvet baggrund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E5C5C65-92B8-4B3F-BE1B-63180EB0E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9908E025-A0FB-4A57-BEE6-3B848F457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80975415" name="ExtralogoTopimage" descr="{&quot;templafy&quot;:{&quot;id&quot;:&quot;3aa02ef1-1442-4abc-9e7d-5e2800161476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pic>
        <p:nvPicPr>
          <p:cNvPr id="1836496689" name="ExtralogoBottomimage" descr="{&quot;templafy&quot;:{&quot;id&quot;:&quot;e3de70f2-8c3c-4973-947f-f1ce48c08e72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sp>
        <p:nvSpPr>
          <p:cNvPr id="10" name="Titel" descr="{&quot;templafy&quot;:{&quot;id&quot;:&quot;105812ba-3ae4-4856-94c1-2857b2e65e97&quot;}}">
            <a:extLst>
              <a:ext uri="{FF2B5EF4-FFF2-40B4-BE49-F238E27FC236}">
                <a16:creationId xmlns:a16="http://schemas.microsoft.com/office/drawing/2014/main" id="{5233E184-459D-75ED-9991-496EA25C2E6C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Navn" descr="{&quot;templafy&quot;:{&quot;id&quot;:&quot;181a657e-9e47-4bba-8ef2-8ae5538e2b63&quot;}}">
            <a:extLst>
              <a:ext uri="{FF2B5EF4-FFF2-40B4-BE49-F238E27FC236}">
                <a16:creationId xmlns:a16="http://schemas.microsoft.com/office/drawing/2014/main" id="{00617ADF-C1D2-1B95-D51C-4DB7A2A74312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12" name="Dato" descr="{&quot;templafy&quot;:{&quot;id&quot;:&quot;db2d3f2c-2fa7-44fa-bc93-ba97440eb020&quot;}}">
            <a:extLst>
              <a:ext uri="{FF2B5EF4-FFF2-40B4-BE49-F238E27FC236}">
                <a16:creationId xmlns:a16="http://schemas.microsoft.com/office/drawing/2014/main" id="{C6DE31FA-BAC9-F5B8-A779-A0015AD37FD3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CAB180-EBD6-93D3-6B28-93036C5B9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370099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9DD8573-7CBB-4652-800A-962EBE3F4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37273E1E-FA5D-4987-9D9D-4AC13F5E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83F8E170-69DF-4972-9F60-F68F14D60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5600" y="6289200"/>
            <a:ext cx="687386" cy="1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AB5548-7253-48D6-B95B-F3D312A72220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108895393" name="ExtralogoBottomimage" descr="{&quot;templafy&quot;:{&quot;id&quot;:&quot;e7b22b68-0b9e-492f-b27b-1f6ceb70057e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pic>
        <p:nvPicPr>
          <p:cNvPr id="712311069" name="ExtralogoTopimage" descr="{&quot;templafy&quot;:{&quot;id&quot;:&quot;5203ed9c-8624-4e5d-a99d-1c576f24d148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11" name="Titel" descr="{&quot;templafy&quot;:{&quot;id&quot;:&quot;bfb41c08-5f68-43d5-8362-3d0b8d9a237a&quot;}}">
            <a:extLst>
              <a:ext uri="{FF2B5EF4-FFF2-40B4-BE49-F238E27FC236}">
                <a16:creationId xmlns:a16="http://schemas.microsoft.com/office/drawing/2014/main" id="{AC9789B1-B1CE-D7FF-3EE9-41BAAA0B422A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Navn" descr="{&quot;templafy&quot;:{&quot;id&quot;:&quot;600502e4-d7a3-4b5c-9036-0e723dc21068&quot;}}">
            <a:extLst>
              <a:ext uri="{FF2B5EF4-FFF2-40B4-BE49-F238E27FC236}">
                <a16:creationId xmlns:a16="http://schemas.microsoft.com/office/drawing/2014/main" id="{BC3409DC-AF70-C674-C7AC-87B2EFBB5FD1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13" name="Dato" descr="{&quot;templafy&quot;:{&quot;id&quot;:&quot;2161cff7-e732-4c45-ba84-0ea617a5f099&quot;}}">
            <a:extLst>
              <a:ext uri="{FF2B5EF4-FFF2-40B4-BE49-F238E27FC236}">
                <a16:creationId xmlns:a16="http://schemas.microsoft.com/office/drawing/2014/main" id="{300F5851-07AE-CC08-8C6F-5D2C9E1945A1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079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">
            <a:extLst>
              <a:ext uri="{FF2B5EF4-FFF2-40B4-BE49-F238E27FC236}">
                <a16:creationId xmlns:a16="http://schemas.microsoft.com/office/drawing/2014/main" id="{30FDFCA5-769A-03D9-8D57-051DA19D2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lang="da-DK" sz="100" kern="1200" dirty="0">
                <a:noFill/>
                <a:latin typeface="+mn-lt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10" name="Dato">
            <a:extLst>
              <a:ext uri="{FF2B5EF4-FFF2-40B4-BE49-F238E27FC236}">
                <a16:creationId xmlns:a16="http://schemas.microsoft.com/office/drawing/2014/main" id="{1E512A54-83E1-61C2-C416-D88B73153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9683C752-88D7-4AD3-AF5E-81075EDEF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74000"/>
            <a:ext cx="12191999" cy="2484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/>
          </a:p>
        </p:txBody>
      </p:sp>
      <p:pic>
        <p:nvPicPr>
          <p:cNvPr id="1747024250" name="Logoimage" descr="{&quot;templafy&quot;:{&quot;id&quot;:&quot;45befa23-a506-4af9-b0c5-5818e75bd2d8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2004174671" name="ExtralogoBottomimage" descr="{&quot;templafy&quot;:{&quot;id&quot;:&quot;0b1969c3-c930-4cbc-93b7-03c77a1b6913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pic>
        <p:nvPicPr>
          <p:cNvPr id="1590573593" name="ExtralogoTopimage" descr="{&quot;templafy&quot;:{&quot;id&quot;:&quot;75eecafd-4be7-4d5b-af21-f8e75a75d21f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11" name="Titel" descr="{&quot;templafy&quot;:{&quot;id&quot;:&quot;130a9f65-72da-46fa-9e6e-886b607289e9&quot;}}">
            <a:extLst>
              <a:ext uri="{FF2B5EF4-FFF2-40B4-BE49-F238E27FC236}">
                <a16:creationId xmlns:a16="http://schemas.microsoft.com/office/drawing/2014/main" id="{4C8B9C52-5E61-26E2-7752-AA8ECBDB6F34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Navn" descr="{&quot;templafy&quot;:{&quot;id&quot;:&quot;4598ec7b-6daa-43fb-a0c2-a509863d15a9&quot;}}">
            <a:extLst>
              <a:ext uri="{FF2B5EF4-FFF2-40B4-BE49-F238E27FC236}">
                <a16:creationId xmlns:a16="http://schemas.microsoft.com/office/drawing/2014/main" id="{D259977B-E08A-8DF3-6E8E-7C57AFD486D3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13" name="Dato" descr="{&quot;templafy&quot;:{&quot;id&quot;:&quot;8561d551-2abd-4ae9-a693-e1138f4e9cac&quot;}}">
            <a:extLst>
              <a:ext uri="{FF2B5EF4-FFF2-40B4-BE49-F238E27FC236}">
                <a16:creationId xmlns:a16="http://schemas.microsoft.com/office/drawing/2014/main" id="{6FFEEA08-0860-E6BC-452F-1A5E74ED0CB2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9" name="CenterFreeText" descr="{&quot;templafy&quot;:{&quot;id&quot;:&quot;2bf0de8a-1fc5-4281-867c-139cd366898d&quot;}}">
            <a:extLst>
              <a:ext uri="{FF2B5EF4-FFF2-40B4-BE49-F238E27FC236}">
                <a16:creationId xmlns:a16="http://schemas.microsoft.com/office/drawing/2014/main" id="{907DF260-024D-3D30-B302-DFEBAA33423C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Center" descr="{&quot;templafy&quot;:{&quot;id&quot;:&quot;c36cff34-b21f-4da0-8bdf-657f5be6ef76&quot;}}" hidden="1">
            <a:extLst>
              <a:ext uri="{FF2B5EF4-FFF2-40B4-BE49-F238E27FC236}">
                <a16:creationId xmlns:a16="http://schemas.microsoft.com/office/drawing/2014/main" id="{6D6FD68E-FB65-4475-5C37-6433AF7062A0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" name="Virksomhed" descr="{&quot;templafy&quot;:{&quot;id&quot;:&quot;ba1f5a21-5366-4fc3-a95a-109c248d56ff&quot;}}">
            <a:extLst>
              <a:ext uri="{FF2B5EF4-FFF2-40B4-BE49-F238E27FC236}">
                <a16:creationId xmlns:a16="http://schemas.microsoft.com/office/drawing/2014/main" id="{AE40CD7D-1680-5D21-FB55-DCF9B78C0C7B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>
                    <a:lumMod val="50000"/>
                  </a:schemeClr>
                </a:solidFill>
              </a:rPr>
              <a:t>Bispebjerg Hospital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C3B42D70-D59C-2FA4-CA43-554371029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835854"/>
            <a:ext cx="12192000" cy="3545147"/>
          </a:xfrm>
          <a:prstGeom prst="rect">
            <a:avLst/>
          </a:prstGeom>
        </p:spPr>
      </p:pic>
      <p:sp>
        <p:nvSpPr>
          <p:cNvPr id="28" name="Titel 1">
            <a:extLst>
              <a:ext uri="{FF2B5EF4-FFF2-40B4-BE49-F238E27FC236}">
                <a16:creationId xmlns:a16="http://schemas.microsoft.com/office/drawing/2014/main" id="{4595C0FA-AA7D-4727-B042-A050A2C86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5" y="4669163"/>
            <a:ext cx="10371275" cy="1028375"/>
          </a:xfrm>
        </p:spPr>
        <p:txBody>
          <a:bodyPr anchor="t" anchorCtr="0"/>
          <a:lstStyle>
            <a:lvl1pPr>
              <a:defRPr sz="38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Overskrift 38pt skrives her i en eller to linjer</a:t>
            </a:r>
          </a:p>
        </p:txBody>
      </p:sp>
      <p:sp>
        <p:nvSpPr>
          <p:cNvPr id="8" name="Pladsholder til billede 5">
            <a:extLst>
              <a:ext uri="{FF2B5EF4-FFF2-40B4-BE49-F238E27FC236}">
                <a16:creationId xmlns:a16="http://schemas.microsoft.com/office/drawing/2014/main" id="{8737F8AC-7DB9-0C6B-6F24-28C5D7ADB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836545"/>
            <a:ext cx="12192000" cy="3546956"/>
          </a:xfrm>
        </p:spPr>
        <p:txBody>
          <a:bodyPr tIns="900000" anchor="ctr" anchorCtr="1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 for at indsætte billede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12B3B7B-B901-C646-1EEB-3968748BD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57265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Én tekst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" hidden="1">
            <a:extLst>
              <a:ext uri="{FF2B5EF4-FFF2-40B4-BE49-F238E27FC236}">
                <a16:creationId xmlns:a16="http://schemas.microsoft.com/office/drawing/2014/main" id="{E9AB7E8A-3902-63AB-0F23-C20AA8BB7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lang="da-DK" sz="100" kern="1200" dirty="0">
                <a:noFill/>
                <a:latin typeface="+mn-lt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9" name="Dato" hidden="1">
            <a:extLst>
              <a:ext uri="{FF2B5EF4-FFF2-40B4-BE49-F238E27FC236}">
                <a16:creationId xmlns:a16="http://schemas.microsoft.com/office/drawing/2014/main" id="{F5A73DD7-44FA-3E46-24CD-2153A3381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FE491970-C3E5-4ACC-B2C7-ED91F9637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876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235942077" name="Logoimage" descr="{&quot;templafy&quot;:{&quot;id&quot;:&quot;06695ac4-37b7-4c93-966a-87703e7ab148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638075765" name="ExtralogoBottomimage" descr="{&quot;templafy&quot;:{&quot;id&quot;:&quot;c4459325-7b2f-4659-82f6-583a000ecf1c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pic>
        <p:nvPicPr>
          <p:cNvPr id="1922352800" name="ExtralogoTopimage" descr="{&quot;templafy&quot;:{&quot;id&quot;:&quot;3dd1391e-b326-42c1-ad30-c4b7dd651335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8" name="Virksomhed" descr="{&quot;templafy&quot;:{&quot;id&quot;:&quot;69df8723-c428-4562-89ef-5b87a2f96a43&quot;}}">
            <a:extLst>
              <a:ext uri="{FF2B5EF4-FFF2-40B4-BE49-F238E27FC236}">
                <a16:creationId xmlns:a16="http://schemas.microsoft.com/office/drawing/2014/main" id="{7402D21C-A72A-119A-5A49-5B89CDAD2A27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>
                    <a:lumMod val="50000"/>
                  </a:schemeClr>
                </a:solidFill>
              </a:rPr>
              <a:t>Bispebjerg Hospital</a:t>
            </a:r>
          </a:p>
        </p:txBody>
      </p:sp>
      <p:sp>
        <p:nvSpPr>
          <p:cNvPr id="12" name="Titel" descr="{&quot;templafy&quot;:{&quot;id&quot;:&quot;c567b9e8-a083-49fb-a902-c2c22bf16be0&quot;}}">
            <a:extLst>
              <a:ext uri="{FF2B5EF4-FFF2-40B4-BE49-F238E27FC236}">
                <a16:creationId xmlns:a16="http://schemas.microsoft.com/office/drawing/2014/main" id="{AECAD273-CC76-400F-E654-CD34991C557B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Navn" descr="{&quot;templafy&quot;:{&quot;id&quot;:&quot;ba7bc7b1-c866-40f4-8e5f-09173b5bb428&quot;}}">
            <a:extLst>
              <a:ext uri="{FF2B5EF4-FFF2-40B4-BE49-F238E27FC236}">
                <a16:creationId xmlns:a16="http://schemas.microsoft.com/office/drawing/2014/main" id="{530754C7-7382-2C4B-DBA5-28B1789A6942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14" name="Dato" descr="{&quot;templafy&quot;:{&quot;id&quot;:&quot;ac1be70c-2d00-457e-b802-742e61ba6906&quot;}}">
            <a:extLst>
              <a:ext uri="{FF2B5EF4-FFF2-40B4-BE49-F238E27FC236}">
                <a16:creationId xmlns:a16="http://schemas.microsoft.com/office/drawing/2014/main" id="{27CB55CB-A90C-33C8-AB95-CFD9DF731880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7" name="CenterFreeText" descr="{&quot;templafy&quot;:{&quot;id&quot;:&quot;aec96cc8-20de-47b2-a974-b5a11e33aad9&quot;}}">
            <a:extLst>
              <a:ext uri="{FF2B5EF4-FFF2-40B4-BE49-F238E27FC236}">
                <a16:creationId xmlns:a16="http://schemas.microsoft.com/office/drawing/2014/main" id="{3ECD29F8-90E2-D6ED-5E55-66EEF559748D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Center" descr="{&quot;templafy&quot;:{&quot;id&quot;:&quot;32ff570a-d010-4e6f-b7ef-53b90b73c864&quot;}}" hidden="1">
            <a:extLst>
              <a:ext uri="{FF2B5EF4-FFF2-40B4-BE49-F238E27FC236}">
                <a16:creationId xmlns:a16="http://schemas.microsoft.com/office/drawing/2014/main" id="{61DB617C-0769-BCA8-9610-FF7B75B654FB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126800" y="871200"/>
            <a:ext cx="10371600" cy="827497"/>
          </a:xfrm>
        </p:spPr>
        <p:txBody>
          <a:bodyPr/>
          <a:lstStyle>
            <a:lvl1pPr>
              <a:lnSpc>
                <a:spcPct val="85000"/>
              </a:lnSpc>
              <a:defRPr/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3" hasCustomPrompt="1"/>
          </p:nvPr>
        </p:nvSpPr>
        <p:spPr>
          <a:xfrm>
            <a:off x="1127125" y="1989137"/>
            <a:ext cx="10371275" cy="3708000"/>
          </a:xfrm>
        </p:spPr>
        <p:txBody>
          <a:bodyPr/>
          <a:lstStyle>
            <a:lvl1pPr marL="270000" indent="-270000">
              <a:defRPr/>
            </a:lvl1pPr>
            <a:lvl2pPr marL="630000" indent="-270000">
              <a:defRPr/>
            </a:lvl2pPr>
            <a:lvl3pPr marL="936000" indent="-234000">
              <a:defRPr/>
            </a:lvl3pPr>
            <a:lvl4pPr marL="1296000" indent="-216000">
              <a:defRPr/>
            </a:lvl4pPr>
            <a:lvl5pPr marL="1656000" indent="-216000">
              <a:defRPr/>
            </a:lvl5pPr>
            <a:lvl6pPr marL="1998000" indent="-180000">
              <a:defRPr/>
            </a:lvl6pPr>
            <a:lvl7pPr marL="2358000" indent="-180000">
              <a:defRPr/>
            </a:lvl7pPr>
            <a:lvl8pPr marL="2718000" indent="-180000">
              <a:defRPr/>
            </a:lvl8pPr>
            <a:lvl9pPr marL="2718000" indent="-180000">
              <a:defRPr sz="1000"/>
            </a:lvl9pPr>
          </a:lstStyle>
          <a:p>
            <a:pPr lvl="0"/>
            <a:r>
              <a:rPr lang="da-DK" dirty="0"/>
              <a:t>Brødtekst 22pt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 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8BA5166-5C3A-4087-CB96-55F6CE4EE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31099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168D8D5A-0B9B-4749-A27C-B61865A9F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D7D929E-55A9-404B-AB63-7056C83E8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4E2B544D-C764-496F-9EE3-CAD342BB4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876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001018135" name="Logoimage" descr="{&quot;templafy&quot;:{&quot;id&quot;:&quot;cce079e5-77a9-4dbb-8eaa-7bf1a9900d0b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2091881406" name="ExtralogoBottomimage" descr="{&quot;templafy&quot;:{&quot;id&quot;:&quot;288b02f5-55c8-40d3-8564-1c956f3af007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pic>
        <p:nvPicPr>
          <p:cNvPr id="984431527" name="ExtralogoTopimage" descr="{&quot;templafy&quot;:{&quot;id&quot;:&quot;ad1c6de9-3ee0-491b-a06a-20beafcad4d6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9" name="Virksomhed" descr="{&quot;templafy&quot;:{&quot;id&quot;:&quot;88687cc3-9cd3-412f-8e86-7fa90f60e486&quot;}}">
            <a:extLst>
              <a:ext uri="{FF2B5EF4-FFF2-40B4-BE49-F238E27FC236}">
                <a16:creationId xmlns:a16="http://schemas.microsoft.com/office/drawing/2014/main" id="{096A4956-C3DA-677E-8A5D-E114BBD7A032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>
                    <a:lumMod val="50000"/>
                  </a:schemeClr>
                </a:solidFill>
              </a:rPr>
              <a:t>Bispebjerg Hospital</a:t>
            </a:r>
          </a:p>
        </p:txBody>
      </p:sp>
      <p:sp>
        <p:nvSpPr>
          <p:cNvPr id="13" name="Titel" descr="{&quot;templafy&quot;:{&quot;id&quot;:&quot;5e1ef41c-811a-43fa-a752-3ad18bd15771&quot;}}">
            <a:extLst>
              <a:ext uri="{FF2B5EF4-FFF2-40B4-BE49-F238E27FC236}">
                <a16:creationId xmlns:a16="http://schemas.microsoft.com/office/drawing/2014/main" id="{E540840C-DF6F-F6A3-8AA9-F3D24AAE0305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Navn" descr="{&quot;templafy&quot;:{&quot;id&quot;:&quot;8939c764-f8fe-4223-b2f9-c8c0f92f46e7&quot;}}">
            <a:extLst>
              <a:ext uri="{FF2B5EF4-FFF2-40B4-BE49-F238E27FC236}">
                <a16:creationId xmlns:a16="http://schemas.microsoft.com/office/drawing/2014/main" id="{8921EA11-4BE7-ACD7-E1DF-415FB777F6C5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15" name="Dato" descr="{&quot;templafy&quot;:{&quot;id&quot;:&quot;966a06d9-7c37-48af-8dc1-882008201aba&quot;}}">
            <a:extLst>
              <a:ext uri="{FF2B5EF4-FFF2-40B4-BE49-F238E27FC236}">
                <a16:creationId xmlns:a16="http://schemas.microsoft.com/office/drawing/2014/main" id="{8C1D7A74-0007-DCA4-72C3-B32C9BA5984C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11" name="CenterFreeText" descr="{&quot;templafy&quot;:{&quot;id&quot;:&quot;202471e0-f238-4d59-b92b-bf4b51df8794&quot;}}">
            <a:extLst>
              <a:ext uri="{FF2B5EF4-FFF2-40B4-BE49-F238E27FC236}">
                <a16:creationId xmlns:a16="http://schemas.microsoft.com/office/drawing/2014/main" id="{029D1C94-E9A0-055F-FC60-5357C1337117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" name="Center" descr="{&quot;templafy&quot;:{&quot;id&quot;:&quot;f0ee0263-d094-46a2-b848-e65cce5ebdbf&quot;}}" hidden="1">
            <a:extLst>
              <a:ext uri="{FF2B5EF4-FFF2-40B4-BE49-F238E27FC236}">
                <a16:creationId xmlns:a16="http://schemas.microsoft.com/office/drawing/2014/main" id="{AB963842-5979-0D2F-5B98-5EFB1C3888F3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26800" y="871200"/>
            <a:ext cx="10371600" cy="828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3" hasCustomPrompt="1"/>
          </p:nvPr>
        </p:nvSpPr>
        <p:spPr>
          <a:xfrm>
            <a:off x="1127126" y="1989137"/>
            <a:ext cx="5004000" cy="3708000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 dirty="0"/>
              <a:t>Brødtekst 18pt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19" name="Pladsholder til indhold 6"/>
          <p:cNvSpPr>
            <a:spLocks noGrp="1"/>
          </p:cNvSpPr>
          <p:nvPr>
            <p:ph sz="quarter" idx="14" hasCustomPrompt="1"/>
          </p:nvPr>
        </p:nvSpPr>
        <p:spPr>
          <a:xfrm>
            <a:off x="6501600" y="1989137"/>
            <a:ext cx="5004000" cy="3708000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 dirty="0"/>
              <a:t>Brødtekst 18pt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093252F-E572-015C-6516-C605E28DB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14450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 tekst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3" hidden="1">
            <a:extLst>
              <a:ext uri="{FF2B5EF4-FFF2-40B4-BE49-F238E27FC236}">
                <a16:creationId xmlns:a16="http://schemas.microsoft.com/office/drawing/2014/main" id="{1FA1019E-E4A6-F017-D22C-7EA82B36E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47200"/>
            <a:ext cx="0" cy="0"/>
          </a:xfrm>
        </p:spPr>
        <p:txBody>
          <a:bodyPr/>
          <a:lstStyle/>
          <a:p>
            <a:endParaRPr lang="en-GB"/>
          </a:p>
        </p:txBody>
      </p:sp>
      <p:sp>
        <p:nvSpPr>
          <p:cNvPr id="18" name="Date Placeholder 4" hidden="1">
            <a:extLst>
              <a:ext uri="{FF2B5EF4-FFF2-40B4-BE49-F238E27FC236}">
                <a16:creationId xmlns:a16="http://schemas.microsoft.com/office/drawing/2014/main" id="{3915DFF8-A0B1-A68F-EA50-E9722FA9BCB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0" y="6847200"/>
            <a:ext cx="0" cy="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19" name="Rektangel 19">
            <a:extLst>
              <a:ext uri="{FF2B5EF4-FFF2-40B4-BE49-F238E27FC236}">
                <a16:creationId xmlns:a16="http://schemas.microsoft.com/office/drawing/2014/main" id="{29413298-8523-18A7-DC35-1D3D141EC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876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655036985" name="Logoimage" descr="{&quot;templafy&quot;:{&quot;id&quot;:&quot;58c81c42-3f55-44f9-9f81-83b80982ea6a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sp>
        <p:nvSpPr>
          <p:cNvPr id="11" name="Virksomhed" descr="{&quot;templafy&quot;:{&quot;id&quot;:&quot;3e05a794-c096-480b-ba07-18e88e6fa018&quot;}}">
            <a:extLst>
              <a:ext uri="{FF2B5EF4-FFF2-40B4-BE49-F238E27FC236}">
                <a16:creationId xmlns:a16="http://schemas.microsoft.com/office/drawing/2014/main" id="{6E4177D0-4ECE-5C88-3CD9-7D2BFE07B0EA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>
                    <a:lumMod val="50000"/>
                  </a:schemeClr>
                </a:solidFill>
              </a:rPr>
              <a:t>Bispebjerg Hospital</a:t>
            </a:r>
          </a:p>
        </p:txBody>
      </p:sp>
      <p:sp>
        <p:nvSpPr>
          <p:cNvPr id="15" name="CenterFreeText" descr="{&quot;templafy&quot;:{&quot;id&quot;:&quot;92fcda93-bb14-4261-9599-b40fb9d89e3a&quot;}}">
            <a:extLst>
              <a:ext uri="{FF2B5EF4-FFF2-40B4-BE49-F238E27FC236}">
                <a16:creationId xmlns:a16="http://schemas.microsoft.com/office/drawing/2014/main" id="{01CB1B7D-78A2-0E38-CFA0-5CD8704FF683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" name="Center" descr="{&quot;templafy&quot;:{&quot;id&quot;:&quot;66a2485e-cc64-4b4b-9510-46e84c3a5169&quot;}}" hidden="1">
            <a:extLst>
              <a:ext uri="{FF2B5EF4-FFF2-40B4-BE49-F238E27FC236}">
                <a16:creationId xmlns:a16="http://schemas.microsoft.com/office/drawing/2014/main" id="{675E03B9-58B8-50D7-EA99-F55BAB38154F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2145885478" name="ExtralogoTopimage" descr="{&quot;templafy&quot;:{&quot;id&quot;:&quot;814ecafb-8220-43cc-b083-8a0c59bfba74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pic>
        <p:nvPicPr>
          <p:cNvPr id="173055629" name="ExtralogoBottomimage" descr="{&quot;templafy&quot;:{&quot;id&quot;:&quot;710c51d3-a9b4-41e4-bada-5795b99e9935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sp>
        <p:nvSpPr>
          <p:cNvPr id="12" name="Titel" descr="{&quot;templafy&quot;:{&quot;id&quot;:&quot;bc2461c2-3d32-49ac-973a-d4726bb05258&quot;}}">
            <a:extLst>
              <a:ext uri="{FF2B5EF4-FFF2-40B4-BE49-F238E27FC236}">
                <a16:creationId xmlns:a16="http://schemas.microsoft.com/office/drawing/2014/main" id="{390EF528-08DA-F48D-6792-7556302B9D71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Navn" descr="{&quot;templafy&quot;:{&quot;id&quot;:&quot;4c6e3120-5a34-4e34-959a-d96595cca4ec&quot;}}">
            <a:extLst>
              <a:ext uri="{FF2B5EF4-FFF2-40B4-BE49-F238E27FC236}">
                <a16:creationId xmlns:a16="http://schemas.microsoft.com/office/drawing/2014/main" id="{FC70ECC4-F086-4338-54CC-B924F0AD4CF8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14" name="Dato" descr="{&quot;templafy&quot;:{&quot;id&quot;:&quot;1ede6920-966d-4f33-b5ac-2d12ce469361&quot;}}">
            <a:extLst>
              <a:ext uri="{FF2B5EF4-FFF2-40B4-BE49-F238E27FC236}">
                <a16:creationId xmlns:a16="http://schemas.microsoft.com/office/drawing/2014/main" id="{435EFA30-834E-5872-DC4D-0C66F0CBD6F5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5706F69D-D578-9942-BE77-6C6868C8C2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6" y="872078"/>
            <a:ext cx="10371600" cy="826910"/>
          </a:xfrm>
        </p:spPr>
        <p:txBody>
          <a:bodyPr/>
          <a:lstStyle/>
          <a:p>
            <a:r>
              <a:rPr lang="da-DK" dirty="0"/>
              <a:t>Overskrift 28pt i max. to linjer teksten vokser opad </a:t>
            </a: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3535F46E-4C71-DB2B-F6F1-3B9D207067F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27126" y="1989138"/>
            <a:ext cx="3214800" cy="3708400"/>
          </a:xfrm>
        </p:spPr>
        <p:txBody>
          <a:bodyPr vert="horz" lIns="0" tIns="0" rIns="0" bIns="0" rtlCol="0">
            <a:noAutofit/>
          </a:bodyPr>
          <a:lstStyle>
            <a:lvl1pPr marL="126000" indent="-126000">
              <a:defRPr lang="da-DK" sz="1800" noProof="0" dirty="0"/>
            </a:lvl1pPr>
            <a:lvl2pPr marL="450000" indent="-108000">
              <a:defRPr lang="da-DK" sz="1600" noProof="0" dirty="0"/>
            </a:lvl2pPr>
            <a:lvl3pPr marL="810000" indent="-108000">
              <a:defRPr lang="da-DK" sz="1400" noProof="0" dirty="0"/>
            </a:lvl3pPr>
            <a:lvl4pPr marL="1152000" indent="-90000">
              <a:defRPr lang="da-DK" sz="1200" noProof="0" dirty="0"/>
            </a:lvl4pPr>
            <a:lvl5pPr marL="1512000" indent="-90000">
              <a:defRPr lang="da-DK" sz="1000" noProof="0" dirty="0"/>
            </a:lvl5pPr>
            <a:lvl6pPr marL="1872000">
              <a:defRPr lang="da-DK" sz="1000" noProof="0" dirty="0"/>
            </a:lvl6pPr>
            <a:lvl7pPr marL="2232000">
              <a:defRPr lang="da-DK" sz="1000" noProof="0" dirty="0"/>
            </a:lvl7pPr>
            <a:lvl8pPr marL="2592000">
              <a:defRPr lang="da-DK" sz="1000" noProof="0" dirty="0"/>
            </a:lvl8pPr>
            <a:lvl9pPr marL="2952000">
              <a:defRPr lang="da-DK" sz="1000" noProof="0" dirty="0"/>
            </a:lvl9pPr>
          </a:lstStyle>
          <a:p>
            <a:pPr lvl="0"/>
            <a:r>
              <a:rPr lang="en-GB" noProof="0" dirty="0" err="1"/>
              <a:t>Brødtekst</a:t>
            </a:r>
            <a:r>
              <a:rPr lang="en-GB" noProof="0" dirty="0"/>
              <a:t> 18pt </a:t>
            </a:r>
            <a:r>
              <a:rPr lang="en-GB" noProof="0" dirty="0" err="1"/>
              <a:t>skrives</a:t>
            </a:r>
            <a:r>
              <a:rPr lang="en-GB" noProof="0" dirty="0"/>
              <a:t> her</a:t>
            </a:r>
          </a:p>
          <a:p>
            <a:pPr lvl="1"/>
            <a:r>
              <a:rPr lang="en-GB" noProof="0" dirty="0" err="1"/>
              <a:t>Anden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5"/>
            <a:r>
              <a:rPr lang="en-GB" noProof="0" dirty="0" err="1"/>
              <a:t>Sjette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6"/>
            <a:r>
              <a:rPr lang="en-GB" noProof="0" dirty="0" err="1"/>
              <a:t>Syvende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7"/>
            <a:r>
              <a:rPr lang="en-GB" noProof="0" dirty="0" err="1"/>
              <a:t>Ottende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8"/>
            <a:r>
              <a:rPr lang="en-GB" noProof="0" dirty="0" err="1"/>
              <a:t>Niende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da-DK" noProof="0" dirty="0"/>
          </a:p>
        </p:txBody>
      </p:sp>
      <p:sp>
        <p:nvSpPr>
          <p:cNvPr id="5" name="Pladsholder til indhold 3">
            <a:extLst>
              <a:ext uri="{FF2B5EF4-FFF2-40B4-BE49-F238E27FC236}">
                <a16:creationId xmlns:a16="http://schemas.microsoft.com/office/drawing/2014/main" id="{49E6F244-DD0A-5385-CD38-6B185CA84A8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705526" y="1989138"/>
            <a:ext cx="3214800" cy="3708400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 sz="1000"/>
            </a:lvl8pPr>
            <a:lvl9pPr marL="2952000">
              <a:defRPr sz="1000"/>
            </a:lvl9pPr>
          </a:lstStyle>
          <a:p>
            <a:pPr lvl="0"/>
            <a:r>
              <a:rPr lang="en-GB" noProof="0" dirty="0" err="1"/>
              <a:t>Brødtekst</a:t>
            </a:r>
            <a:r>
              <a:rPr lang="en-GB" noProof="0" dirty="0"/>
              <a:t> 18pt </a:t>
            </a:r>
            <a:r>
              <a:rPr lang="en-GB" noProof="0" dirty="0" err="1"/>
              <a:t>skrives</a:t>
            </a:r>
            <a:r>
              <a:rPr lang="en-GB" noProof="0" dirty="0"/>
              <a:t> her</a:t>
            </a:r>
          </a:p>
          <a:p>
            <a:pPr lvl="1"/>
            <a:r>
              <a:rPr lang="en-GB" noProof="0" dirty="0" err="1"/>
              <a:t>Anden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5"/>
            <a:r>
              <a:rPr lang="en-GB" noProof="0" dirty="0" err="1"/>
              <a:t>Sjette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6"/>
            <a:r>
              <a:rPr lang="en-GB" noProof="0" dirty="0" err="1"/>
              <a:t>Syvende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7"/>
            <a:r>
              <a:rPr lang="en-GB" noProof="0" dirty="0" err="1"/>
              <a:t>Ottende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8"/>
            <a:r>
              <a:rPr lang="en-GB" noProof="0" dirty="0" err="1"/>
              <a:t>Niende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da-DK" noProof="0" dirty="0"/>
          </a:p>
        </p:txBody>
      </p:sp>
      <p:sp>
        <p:nvSpPr>
          <p:cNvPr id="7" name="Pladsholder til indhold 4">
            <a:extLst>
              <a:ext uri="{FF2B5EF4-FFF2-40B4-BE49-F238E27FC236}">
                <a16:creationId xmlns:a16="http://schemas.microsoft.com/office/drawing/2014/main" id="{71F2C22B-7939-93E1-838F-A77CA8AC59F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283926" y="1989138"/>
            <a:ext cx="3214800" cy="3708400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 sz="1000"/>
            </a:lvl8pPr>
            <a:lvl9pPr marL="2952000">
              <a:defRPr sz="1000"/>
            </a:lvl9pPr>
          </a:lstStyle>
          <a:p>
            <a:pPr lvl="0"/>
            <a:r>
              <a:rPr lang="da-DK" noProof="0" dirty="0"/>
              <a:t>Brødtekst 18pt skrives her</a:t>
            </a:r>
          </a:p>
          <a:p>
            <a:pPr lvl="1"/>
            <a:r>
              <a:rPr lang="da-DK" noProof="0" dirty="0"/>
              <a:t>Anden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r>
              <a:rPr lang="da-DK" noProof="0" dirty="0"/>
              <a:t>Sjette niveau</a:t>
            </a:r>
          </a:p>
          <a:p>
            <a:pPr lvl="6"/>
            <a:r>
              <a:rPr lang="da-DK" noProof="0" dirty="0"/>
              <a:t>Syvende niveau</a:t>
            </a:r>
          </a:p>
          <a:p>
            <a:pPr lvl="7"/>
            <a:r>
              <a:rPr lang="da-DK" noProof="0" dirty="0"/>
              <a:t>Ottende niveau</a:t>
            </a:r>
          </a:p>
          <a:p>
            <a:pPr lvl="8"/>
            <a:r>
              <a:rPr lang="da-DK" noProof="0" dirty="0"/>
              <a:t>Niende niveau</a:t>
            </a:r>
          </a:p>
        </p:txBody>
      </p:sp>
      <p:sp>
        <p:nvSpPr>
          <p:cNvPr id="6" name="Pladsholder til diasnumm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67EC89C-17A0-4E64-A6D2-B825673CEEDF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797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48">
          <p15:clr>
            <a:srgbClr val="A4A3A4"/>
          </p15:clr>
        </p15:guide>
        <p15:guide id="2" pos="2734">
          <p15:clr>
            <a:srgbClr val="A4A3A4"/>
          </p15:clr>
        </p15:guide>
        <p15:guide id="3" pos="2963">
          <p15:clr>
            <a:srgbClr val="A4A3A4"/>
          </p15:clr>
        </p15:guide>
        <p15:guide id="4" pos="4988">
          <p15:clr>
            <a:srgbClr val="A4A3A4"/>
          </p15:clr>
        </p15:guide>
        <p15:guide id="5" pos="5215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 hidden="1">
            <a:extLst>
              <a:ext uri="{FF2B5EF4-FFF2-40B4-BE49-F238E27FC236}">
                <a16:creationId xmlns:a16="http://schemas.microsoft.com/office/drawing/2014/main" id="{D6E8FA21-6E2F-6595-2596-174E419CD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47200"/>
            <a:ext cx="0" cy="0"/>
          </a:xfrm>
        </p:spPr>
        <p:txBody>
          <a:bodyPr/>
          <a:lstStyle/>
          <a:p>
            <a:endParaRPr lang="en-GB"/>
          </a:p>
        </p:txBody>
      </p:sp>
      <p:sp>
        <p:nvSpPr>
          <p:cNvPr id="17" name="Date Placeholder 4" hidden="1">
            <a:extLst>
              <a:ext uri="{FF2B5EF4-FFF2-40B4-BE49-F238E27FC236}">
                <a16:creationId xmlns:a16="http://schemas.microsoft.com/office/drawing/2014/main" id="{E99B5C91-2C19-9947-3DA4-3BA27332281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47200"/>
            <a:ext cx="0" cy="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93E31414-1225-47F8-9252-4C3DEBA23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876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279029745" name="Logoimage" descr="{&quot;templafy&quot;:{&quot;id&quot;:&quot;c6cd33db-a7a5-4b6d-8983-81fd84348edb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sp>
        <p:nvSpPr>
          <p:cNvPr id="11" name="Virksomhed" descr="{&quot;templafy&quot;:{&quot;id&quot;:&quot;46d5e160-4639-40ac-bde9-6b9bd0766779&quot;}}">
            <a:extLst>
              <a:ext uri="{FF2B5EF4-FFF2-40B4-BE49-F238E27FC236}">
                <a16:creationId xmlns:a16="http://schemas.microsoft.com/office/drawing/2014/main" id="{BF420F3B-5815-A093-4592-10F9948E3B25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>
                    <a:lumMod val="50000"/>
                  </a:schemeClr>
                </a:solidFill>
              </a:rPr>
              <a:t>Bispebjerg Hospital</a:t>
            </a:r>
          </a:p>
        </p:txBody>
      </p:sp>
      <p:sp>
        <p:nvSpPr>
          <p:cNvPr id="12" name="CenterFreeText" descr="{&quot;templafy&quot;:{&quot;id&quot;:&quot;93a07778-984e-4624-b04d-33c511bf2ada&quot;}}">
            <a:extLst>
              <a:ext uri="{FF2B5EF4-FFF2-40B4-BE49-F238E27FC236}">
                <a16:creationId xmlns:a16="http://schemas.microsoft.com/office/drawing/2014/main" id="{EC99CBDC-1856-A4D6-3238-6FBD66719BB8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Center" descr="{&quot;templafy&quot;:{&quot;id&quot;:&quot;2d802238-ecb8-463a-957a-dc6855e98276&quot;}}" hidden="1">
            <a:extLst>
              <a:ext uri="{FF2B5EF4-FFF2-40B4-BE49-F238E27FC236}">
                <a16:creationId xmlns:a16="http://schemas.microsoft.com/office/drawing/2014/main" id="{ACDA0C44-E9ED-1AEC-6830-4F66C0FB4E13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306753079" name="ExtralogoTopimage" descr="{&quot;templafy&quot;:{&quot;id&quot;:&quot;61d6fc60-f8c0-461f-b9db-c786472ba309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pic>
        <p:nvPicPr>
          <p:cNvPr id="2029139321" name="ExtralogoBottomimage" descr="{&quot;templafy&quot;:{&quot;id&quot;:&quot;562ab6bf-73b2-4667-8854-631d3ab067a3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sp>
        <p:nvSpPr>
          <p:cNvPr id="16" name="Titel" descr="{&quot;templafy&quot;:{&quot;id&quot;:&quot;059d170c-8f3a-48dd-a9ef-7798795383c6&quot;}}">
            <a:extLst>
              <a:ext uri="{FF2B5EF4-FFF2-40B4-BE49-F238E27FC236}">
                <a16:creationId xmlns:a16="http://schemas.microsoft.com/office/drawing/2014/main" id="{48FFF43D-2B85-A1D3-1FAB-619324B2F215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Navn" descr="{&quot;templafy&quot;:{&quot;id&quot;:&quot;14386fcb-3cd5-4d4d-a856-4e4b29ce4d96&quot;}}">
            <a:extLst>
              <a:ext uri="{FF2B5EF4-FFF2-40B4-BE49-F238E27FC236}">
                <a16:creationId xmlns:a16="http://schemas.microsoft.com/office/drawing/2014/main" id="{9A0CC2C1-9FCA-BB54-5FC2-1241DE6A7EE6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19" name="Dato" descr="{&quot;templafy&quot;:{&quot;id&quot;:&quot;b5ede55f-5542-4a80-a72b-f00854415b31&quot;}}">
            <a:extLst>
              <a:ext uri="{FF2B5EF4-FFF2-40B4-BE49-F238E27FC236}">
                <a16:creationId xmlns:a16="http://schemas.microsoft.com/office/drawing/2014/main" id="{72EE406B-BDF2-E366-AB99-E3C78E5C601E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44A462E-6373-FF78-3B79-0D993E2366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872078"/>
            <a:ext cx="10371600" cy="826910"/>
          </a:xfrm>
        </p:spPr>
        <p:txBody>
          <a:bodyPr/>
          <a:lstStyle/>
          <a:p>
            <a:r>
              <a:rPr lang="da-DK" dirty="0"/>
              <a:t>Overskrift 28pt i max. to linjer teksten vokser opad </a:t>
            </a: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A6A34AE8-A86C-BBC0-698D-9544D11561F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27124" y="1989137"/>
            <a:ext cx="2322000" cy="3708401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 sz="1000"/>
            </a:lvl8pPr>
            <a:lvl9pPr marL="2952000">
              <a:defRPr sz="1000"/>
            </a:lvl9pPr>
          </a:lstStyle>
          <a:p>
            <a:pPr lvl="0"/>
            <a:r>
              <a:rPr lang="da-DK" noProof="0" dirty="0"/>
              <a:t>Brødtekst 18pt skrives her</a:t>
            </a:r>
          </a:p>
          <a:p>
            <a:pPr lvl="1"/>
            <a:r>
              <a:rPr lang="da-DK" noProof="0" dirty="0"/>
              <a:t>Anden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5" name="Pladsholder til indhold 3">
            <a:extLst>
              <a:ext uri="{FF2B5EF4-FFF2-40B4-BE49-F238E27FC236}">
                <a16:creationId xmlns:a16="http://schemas.microsoft.com/office/drawing/2014/main" id="{EC941C3A-F153-D159-09E1-B8521393FCC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10324" y="1989137"/>
            <a:ext cx="2322000" cy="3708401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 sz="1000"/>
            </a:lvl8pPr>
            <a:lvl9pPr marL="2952000">
              <a:defRPr sz="1000"/>
            </a:lvl9pPr>
          </a:lstStyle>
          <a:p>
            <a:pPr lvl="0"/>
            <a:r>
              <a:rPr lang="da-DK" noProof="0" dirty="0"/>
              <a:t>Brødtekst 18pt skrives her</a:t>
            </a:r>
          </a:p>
          <a:p>
            <a:pPr lvl="1"/>
            <a:r>
              <a:rPr lang="da-DK" noProof="0" dirty="0"/>
              <a:t>Anden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7" name="Pladsholder til indhold 4">
            <a:extLst>
              <a:ext uri="{FF2B5EF4-FFF2-40B4-BE49-F238E27FC236}">
                <a16:creationId xmlns:a16="http://schemas.microsoft.com/office/drawing/2014/main" id="{717E155C-EDCD-3209-9FE7-2CED06ACDC0D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493524" y="1989137"/>
            <a:ext cx="2322000" cy="3708401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 sz="1000"/>
            </a:lvl8pPr>
            <a:lvl9pPr marL="3024000">
              <a:defRPr sz="1000"/>
            </a:lvl9pPr>
          </a:lstStyle>
          <a:p>
            <a:pPr lvl="0"/>
            <a:r>
              <a:rPr lang="da-DK" noProof="0" dirty="0"/>
              <a:t>Brødtekst 18pt skrives her</a:t>
            </a:r>
          </a:p>
          <a:p>
            <a:pPr lvl="1"/>
            <a:r>
              <a:rPr lang="da-DK" noProof="0" dirty="0"/>
              <a:t>Anden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8" name="Pladsholder til indhold 5">
            <a:extLst>
              <a:ext uri="{FF2B5EF4-FFF2-40B4-BE49-F238E27FC236}">
                <a16:creationId xmlns:a16="http://schemas.microsoft.com/office/drawing/2014/main" id="{A7F0EDB7-166F-F049-161D-F0420F804F5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76724" y="1989137"/>
            <a:ext cx="2322000" cy="3708401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 sz="1000"/>
            </a:lvl8pPr>
            <a:lvl9pPr marL="2952000">
              <a:defRPr sz="1000"/>
            </a:lvl9pPr>
          </a:lstStyle>
          <a:p>
            <a:pPr lvl="0"/>
            <a:r>
              <a:rPr lang="da-DK" noProof="0" dirty="0"/>
              <a:t>Brødtekst 18pt skrives her</a:t>
            </a:r>
          </a:p>
          <a:p>
            <a:pPr lvl="1"/>
            <a:r>
              <a:rPr lang="da-DK" noProof="0" dirty="0"/>
              <a:t>Anden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6" name="Pladsholder til diasnumm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67EC89C-17A0-4E64-A6D2-B825673CEEDF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309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48">
          <p15:clr>
            <a:srgbClr val="A4A3A4"/>
          </p15:clr>
        </p15:guide>
        <p15:guide id="2" pos="2172">
          <p15:clr>
            <a:srgbClr val="A4A3A4"/>
          </p15:clr>
        </p15:guide>
        <p15:guide id="3" pos="2399">
          <p15:clr>
            <a:srgbClr val="A4A3A4"/>
          </p15:clr>
        </p15:guide>
        <p15:guide id="4" pos="5553">
          <p15:clr>
            <a:srgbClr val="A4A3A4"/>
          </p15:clr>
        </p15:guide>
        <p15:guide id="5" pos="5780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spalter - billede &amp;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3" hidden="1">
            <a:extLst>
              <a:ext uri="{FF2B5EF4-FFF2-40B4-BE49-F238E27FC236}">
                <a16:creationId xmlns:a16="http://schemas.microsoft.com/office/drawing/2014/main" id="{A0298306-FEFE-FC79-BDB9-82F08009A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47200"/>
            <a:ext cx="0" cy="0"/>
          </a:xfrm>
        </p:spPr>
        <p:txBody>
          <a:bodyPr/>
          <a:lstStyle/>
          <a:p>
            <a:endParaRPr lang="en-GB"/>
          </a:p>
        </p:txBody>
      </p:sp>
      <p:sp>
        <p:nvSpPr>
          <p:cNvPr id="23" name="Date Placeholder 4" hidden="1">
            <a:extLst>
              <a:ext uri="{FF2B5EF4-FFF2-40B4-BE49-F238E27FC236}">
                <a16:creationId xmlns:a16="http://schemas.microsoft.com/office/drawing/2014/main" id="{C513C651-498D-86FD-657D-5909DA7ABB5F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0" y="6847200"/>
            <a:ext cx="0" cy="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24" name="Rektangel 19">
            <a:extLst>
              <a:ext uri="{FF2B5EF4-FFF2-40B4-BE49-F238E27FC236}">
                <a16:creationId xmlns:a16="http://schemas.microsoft.com/office/drawing/2014/main" id="{A546CCD1-DD8D-BDB4-0758-7C786C631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876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68347650" name="Logoimage" descr="{&quot;templafy&quot;:{&quot;id&quot;:&quot;724dfe8f-3213-44f6-9671-dd9f6ac4f7be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sp>
        <p:nvSpPr>
          <p:cNvPr id="11" name="Virksomhed" descr="{&quot;templafy&quot;:{&quot;id&quot;:&quot;a001fba6-ab9f-44db-a247-330ac5ee69d7&quot;}}">
            <a:extLst>
              <a:ext uri="{FF2B5EF4-FFF2-40B4-BE49-F238E27FC236}">
                <a16:creationId xmlns:a16="http://schemas.microsoft.com/office/drawing/2014/main" id="{BF420F3B-5815-A093-4592-10F9948E3B25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>
                    <a:lumMod val="50000"/>
                  </a:schemeClr>
                </a:solidFill>
              </a:rPr>
              <a:t>Bispebjerg Hospital</a:t>
            </a:r>
          </a:p>
        </p:txBody>
      </p:sp>
      <p:sp>
        <p:nvSpPr>
          <p:cNvPr id="12" name="CenterFreeText" descr="{&quot;templafy&quot;:{&quot;id&quot;:&quot;fff27890-3447-484f-9cf2-34803fd4908d&quot;}}">
            <a:extLst>
              <a:ext uri="{FF2B5EF4-FFF2-40B4-BE49-F238E27FC236}">
                <a16:creationId xmlns:a16="http://schemas.microsoft.com/office/drawing/2014/main" id="{EC99CBDC-1856-A4D6-3238-6FBD66719BB8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Center" descr="{&quot;templafy&quot;:{&quot;id&quot;:&quot;381cc29a-e052-4fdd-94e4-4e98cfcdaf27&quot;}}" hidden="1">
            <a:extLst>
              <a:ext uri="{FF2B5EF4-FFF2-40B4-BE49-F238E27FC236}">
                <a16:creationId xmlns:a16="http://schemas.microsoft.com/office/drawing/2014/main" id="{ACDA0C44-E9ED-1AEC-6830-4F66C0FB4E13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1919684903" name="ExtralogoTopimage" descr="{&quot;templafy&quot;:{&quot;id&quot;:&quot;3584d28c-cfac-42af-99ec-0c4a6b118a5e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pic>
        <p:nvPicPr>
          <p:cNvPr id="296931114" name="ExtralogoBottomimage" descr="{&quot;templafy&quot;:{&quot;id&quot;:&quot;a5e5065f-0366-4307-b9b4-963eeb795d31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sp>
        <p:nvSpPr>
          <p:cNvPr id="16" name="Titel" descr="{&quot;templafy&quot;:{&quot;id&quot;:&quot;8caaf36d-8d77-47e3-b9ab-235ad5f44e06&quot;}}">
            <a:extLst>
              <a:ext uri="{FF2B5EF4-FFF2-40B4-BE49-F238E27FC236}">
                <a16:creationId xmlns:a16="http://schemas.microsoft.com/office/drawing/2014/main" id="{48FFF43D-2B85-A1D3-1FAB-619324B2F215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Navn" descr="{&quot;templafy&quot;:{&quot;id&quot;:&quot;5ad4aa97-eba5-410d-af3e-820654fdbc64&quot;}}">
            <a:extLst>
              <a:ext uri="{FF2B5EF4-FFF2-40B4-BE49-F238E27FC236}">
                <a16:creationId xmlns:a16="http://schemas.microsoft.com/office/drawing/2014/main" id="{9A0CC2C1-9FCA-BB54-5FC2-1241DE6A7EE6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19" name="Dato" descr="{&quot;templafy&quot;:{&quot;id&quot;:&quot;6ffc37e5-be5d-4947-8669-1e47a1910da0&quot;}}">
            <a:extLst>
              <a:ext uri="{FF2B5EF4-FFF2-40B4-BE49-F238E27FC236}">
                <a16:creationId xmlns:a16="http://schemas.microsoft.com/office/drawing/2014/main" id="{72EE406B-BDF2-E366-AB99-E3C78E5C601E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44A462E-6373-FF78-3B79-0D993E2366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4" y="872078"/>
            <a:ext cx="10371600" cy="826910"/>
          </a:xfrm>
        </p:spPr>
        <p:txBody>
          <a:bodyPr/>
          <a:lstStyle/>
          <a:p>
            <a:r>
              <a:rPr lang="da-DK" dirty="0"/>
              <a:t>Overskrift 28pt i max. to linjer teksten vokser opad </a:t>
            </a: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A6A34AE8-A86C-BBC0-698D-9544D11561F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27124" y="4349931"/>
            <a:ext cx="2322000" cy="1347607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 sz="1000"/>
            </a:lvl8pPr>
            <a:lvl9pPr marL="2952000">
              <a:defRPr sz="1000"/>
            </a:lvl9pPr>
          </a:lstStyle>
          <a:p>
            <a:pPr lvl="0"/>
            <a:r>
              <a:rPr lang="da-DK" noProof="0" dirty="0"/>
              <a:t>Brødtekst 18pt skrives her</a:t>
            </a:r>
          </a:p>
          <a:p>
            <a:pPr lvl="1"/>
            <a:r>
              <a:rPr lang="da-DK" noProof="0" dirty="0"/>
              <a:t>Anden niveau</a:t>
            </a:r>
          </a:p>
          <a:p>
            <a:pPr lvl="2"/>
            <a:r>
              <a:rPr lang="da-DK" noProof="0" dirty="0"/>
              <a:t>Tredje niveau</a:t>
            </a:r>
          </a:p>
        </p:txBody>
      </p:sp>
      <p:sp>
        <p:nvSpPr>
          <p:cNvPr id="2" name="Pladsholder til billede 2">
            <a:extLst>
              <a:ext uri="{FF2B5EF4-FFF2-40B4-BE49-F238E27FC236}">
                <a16:creationId xmlns:a16="http://schemas.microsoft.com/office/drawing/2014/main" id="{8B1C1857-CF7F-4FB3-D4BA-AD6EF25A5FF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127124" y="1990800"/>
            <a:ext cx="2322000" cy="2227188"/>
          </a:xfrm>
        </p:spPr>
        <p:txBody>
          <a:bodyPr tIns="936000" anchor="ctr" anchorCtr="0"/>
          <a:lstStyle>
            <a:lvl1pPr marL="0" indent="0" algn="ctr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5" name="Pladsholder til indhold 3">
            <a:extLst>
              <a:ext uri="{FF2B5EF4-FFF2-40B4-BE49-F238E27FC236}">
                <a16:creationId xmlns:a16="http://schemas.microsoft.com/office/drawing/2014/main" id="{EC941C3A-F153-D159-09E1-B8521393FCC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10324" y="4349931"/>
            <a:ext cx="2322000" cy="1347607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 sz="1000"/>
            </a:lvl8pPr>
            <a:lvl9pPr marL="2952000">
              <a:defRPr sz="1000"/>
            </a:lvl9pPr>
          </a:lstStyle>
          <a:p>
            <a:pPr lvl="0"/>
            <a:r>
              <a:rPr lang="da-DK" noProof="0" dirty="0"/>
              <a:t>Brødtekst 18pt skrives her</a:t>
            </a:r>
          </a:p>
          <a:p>
            <a:pPr lvl="1"/>
            <a:r>
              <a:rPr lang="da-DK" noProof="0" dirty="0"/>
              <a:t>Anden niveau</a:t>
            </a:r>
          </a:p>
          <a:p>
            <a:pPr lvl="2"/>
            <a:r>
              <a:rPr lang="da-DK" noProof="0" dirty="0"/>
              <a:t>Tredje niveau</a:t>
            </a:r>
          </a:p>
        </p:txBody>
      </p:sp>
      <p:sp>
        <p:nvSpPr>
          <p:cNvPr id="17" name="Pladsholder til billede 3">
            <a:extLst>
              <a:ext uri="{FF2B5EF4-FFF2-40B4-BE49-F238E27FC236}">
                <a16:creationId xmlns:a16="http://schemas.microsoft.com/office/drawing/2014/main" id="{2ECD75EE-FA66-41A2-A757-AB1AFB10157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810323" y="1990800"/>
            <a:ext cx="2322000" cy="2227188"/>
          </a:xfrm>
        </p:spPr>
        <p:txBody>
          <a:bodyPr tIns="936000" anchor="ctr" anchorCtr="0"/>
          <a:lstStyle>
            <a:lvl1pPr marL="0" indent="0" algn="ctr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7" name="Pladsholder til indhold 4">
            <a:extLst>
              <a:ext uri="{FF2B5EF4-FFF2-40B4-BE49-F238E27FC236}">
                <a16:creationId xmlns:a16="http://schemas.microsoft.com/office/drawing/2014/main" id="{717E155C-EDCD-3209-9FE7-2CED06ACDC0D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493524" y="4349931"/>
            <a:ext cx="2322000" cy="1347607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 sz="1000"/>
            </a:lvl8pPr>
            <a:lvl9pPr marL="3024000">
              <a:defRPr sz="1000"/>
            </a:lvl9pPr>
          </a:lstStyle>
          <a:p>
            <a:pPr lvl="0"/>
            <a:r>
              <a:rPr lang="da-DK" noProof="0" dirty="0"/>
              <a:t>Brødtekst 18pt skrives her</a:t>
            </a:r>
          </a:p>
          <a:p>
            <a:pPr lvl="1"/>
            <a:r>
              <a:rPr lang="da-DK" noProof="0" dirty="0"/>
              <a:t>Anden niveau</a:t>
            </a:r>
          </a:p>
          <a:p>
            <a:pPr lvl="2"/>
            <a:r>
              <a:rPr lang="da-DK" noProof="0" dirty="0"/>
              <a:t>Tredje niveau</a:t>
            </a:r>
          </a:p>
        </p:txBody>
      </p:sp>
      <p:sp>
        <p:nvSpPr>
          <p:cNvPr id="20" name="Pladsholder til billede 4">
            <a:extLst>
              <a:ext uri="{FF2B5EF4-FFF2-40B4-BE49-F238E27FC236}">
                <a16:creationId xmlns:a16="http://schemas.microsoft.com/office/drawing/2014/main" id="{54F2624D-77EB-CC8D-8E80-D062C6AE711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491288" y="1990800"/>
            <a:ext cx="2322000" cy="2227188"/>
          </a:xfrm>
        </p:spPr>
        <p:txBody>
          <a:bodyPr tIns="936000" anchor="ctr" anchorCtr="0"/>
          <a:lstStyle>
            <a:lvl1pPr marL="0" indent="0" algn="ctr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8" name="Pladsholder til indhold 5">
            <a:extLst>
              <a:ext uri="{FF2B5EF4-FFF2-40B4-BE49-F238E27FC236}">
                <a16:creationId xmlns:a16="http://schemas.microsoft.com/office/drawing/2014/main" id="{A7F0EDB7-166F-F049-161D-F0420F804F5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76724" y="4349931"/>
            <a:ext cx="2322000" cy="1347607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 sz="1000"/>
            </a:lvl8pPr>
            <a:lvl9pPr marL="2952000">
              <a:defRPr sz="1000"/>
            </a:lvl9pPr>
          </a:lstStyle>
          <a:p>
            <a:pPr lvl="0"/>
            <a:r>
              <a:rPr lang="da-DK" noProof="0" dirty="0"/>
              <a:t>Brødtekst 18pt skrives her</a:t>
            </a:r>
          </a:p>
          <a:p>
            <a:pPr lvl="1"/>
            <a:r>
              <a:rPr lang="da-DK" noProof="0" dirty="0"/>
              <a:t>Anden niveau</a:t>
            </a:r>
          </a:p>
          <a:p>
            <a:pPr lvl="2"/>
            <a:r>
              <a:rPr lang="da-DK" noProof="0" dirty="0"/>
              <a:t>Tredje niveau</a:t>
            </a:r>
          </a:p>
        </p:txBody>
      </p:sp>
      <p:sp>
        <p:nvSpPr>
          <p:cNvPr id="21" name="Pladsholder til billede 5">
            <a:extLst>
              <a:ext uri="{FF2B5EF4-FFF2-40B4-BE49-F238E27FC236}">
                <a16:creationId xmlns:a16="http://schemas.microsoft.com/office/drawing/2014/main" id="{CF000555-F63D-737C-05B0-6D976BDBCC1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175750" y="1990800"/>
            <a:ext cx="2322000" cy="2227188"/>
          </a:xfrm>
        </p:spPr>
        <p:txBody>
          <a:bodyPr tIns="936000" anchor="ctr" anchorCtr="0"/>
          <a:lstStyle>
            <a:lvl1pPr marL="0" indent="0" algn="ctr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6" name="Pladsholder til diasnumm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67EC89C-17A0-4E64-A6D2-B825673CEEDF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041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48">
          <p15:clr>
            <a:srgbClr val="A4A3A4"/>
          </p15:clr>
        </p15:guide>
        <p15:guide id="2" pos="2172">
          <p15:clr>
            <a:srgbClr val="A4A3A4"/>
          </p15:clr>
        </p15:guide>
        <p15:guide id="3" pos="2399">
          <p15:clr>
            <a:srgbClr val="A4A3A4"/>
          </p15:clr>
        </p15:guide>
        <p15:guide id="4" pos="5553">
          <p15:clr>
            <a:srgbClr val="A4A3A4"/>
          </p15:clr>
        </p15:guide>
        <p15:guide id="5" pos="5780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illede/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EA25F8AF-2D8A-4335-943D-F40DE9A05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96A8B04C-CD21-4171-B523-6B578AF9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0307BEAD-FDC0-4FB2-B49D-C1D92AB62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876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934850717" name="Logoimage" descr="{&quot;templafy&quot;:{&quot;id&quot;:&quot;9e0e4b89-e229-41b4-8186-62a8b7b7c666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1797572314" name="ExtralogoBottomimage" descr="{&quot;templafy&quot;:{&quot;id&quot;:&quot;7d4e4780-d87a-4846-a786-ffa0ddcd0efc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pic>
        <p:nvPicPr>
          <p:cNvPr id="1513418171" name="ExtralogoTopimage" descr="{&quot;templafy&quot;:{&quot;id&quot;:&quot;9cf811cf-6f57-4ad9-a725-cc5c603015da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6" name="Virksomhed" descr="{&quot;templafy&quot;:{&quot;id&quot;:&quot;67e97717-a8a5-412e-8b1a-0ec5ea640da5&quot;}}">
            <a:extLst>
              <a:ext uri="{FF2B5EF4-FFF2-40B4-BE49-F238E27FC236}">
                <a16:creationId xmlns:a16="http://schemas.microsoft.com/office/drawing/2014/main" id="{90006F38-D602-0464-468A-715320F0B9BA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>
                    <a:lumMod val="50000"/>
                  </a:schemeClr>
                </a:solidFill>
              </a:rPr>
              <a:t>Bispebjerg Hospital</a:t>
            </a:r>
          </a:p>
        </p:txBody>
      </p:sp>
      <p:sp>
        <p:nvSpPr>
          <p:cNvPr id="10" name="Titel" descr="{&quot;templafy&quot;:{&quot;id&quot;:&quot;09600894-333d-48ec-8533-8314e705b4d0&quot;}}">
            <a:extLst>
              <a:ext uri="{FF2B5EF4-FFF2-40B4-BE49-F238E27FC236}">
                <a16:creationId xmlns:a16="http://schemas.microsoft.com/office/drawing/2014/main" id="{E5392E6D-A960-0F47-F053-E72384FE6440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Navn" descr="{&quot;templafy&quot;:{&quot;id&quot;:&quot;ecf5f64c-04aa-4054-ba3e-007c8c5eac06&quot;}}">
            <a:extLst>
              <a:ext uri="{FF2B5EF4-FFF2-40B4-BE49-F238E27FC236}">
                <a16:creationId xmlns:a16="http://schemas.microsoft.com/office/drawing/2014/main" id="{31CB95FC-BC8A-D17B-B5A3-4093AA03C1AD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12" name="Dato" descr="{&quot;templafy&quot;:{&quot;id&quot;:&quot;264471f7-3a25-4e9e-ae14-a39d66980820&quot;}}">
            <a:extLst>
              <a:ext uri="{FF2B5EF4-FFF2-40B4-BE49-F238E27FC236}">
                <a16:creationId xmlns:a16="http://schemas.microsoft.com/office/drawing/2014/main" id="{2F2A97E3-54D3-A4A4-82DA-8BB45AA04A70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13" name="CenterFreeText" descr="{&quot;templafy&quot;:{&quot;id&quot;:&quot;77388a02-bc4a-41a9-b597-e54790ab2739&quot;}}">
            <a:extLst>
              <a:ext uri="{FF2B5EF4-FFF2-40B4-BE49-F238E27FC236}">
                <a16:creationId xmlns:a16="http://schemas.microsoft.com/office/drawing/2014/main" id="{08B3095F-CB4F-0FC6-E258-E25EA00F174E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Center" descr="{&quot;templafy&quot;:{&quot;id&quot;:&quot;f29e2ce5-03d5-4ea4-9eee-a09205f0b194&quot;}}" hidden="1">
            <a:extLst>
              <a:ext uri="{FF2B5EF4-FFF2-40B4-BE49-F238E27FC236}">
                <a16:creationId xmlns:a16="http://schemas.microsoft.com/office/drawing/2014/main" id="{05695839-992D-54F9-642A-759453F9B6D6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3" name="Titel 1">
            <a:extLst>
              <a:ext uri="{FF2B5EF4-FFF2-40B4-BE49-F238E27FC236}">
                <a16:creationId xmlns:a16="http://schemas.microsoft.com/office/drawing/2014/main" id="{939893EA-43B4-43AB-A2B1-5287FEB459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126" y="1700213"/>
            <a:ext cx="5005388" cy="828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 28pt i max. to linjer teksten vokser opad</a:t>
            </a:r>
          </a:p>
        </p:txBody>
      </p:sp>
      <p:sp>
        <p:nvSpPr>
          <p:cNvPr id="45" name="Pladsholder til indhold 3">
            <a:extLst>
              <a:ext uri="{FF2B5EF4-FFF2-40B4-BE49-F238E27FC236}">
                <a16:creationId xmlns:a16="http://schemas.microsoft.com/office/drawing/2014/main" id="{43C927C7-BB40-4957-B24E-6E831BCE2C0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127124" y="2818800"/>
            <a:ext cx="5005389" cy="2880000"/>
          </a:xfrm>
        </p:spPr>
        <p:txBody>
          <a:bodyPr/>
          <a:lstStyle>
            <a:lvl1pPr marL="0" indent="0">
              <a:buNone/>
              <a:defRPr sz="1800"/>
            </a:lvl1pPr>
            <a:lvl2pPr marL="627750" indent="-285750">
              <a:buFont typeface="Arial" panose="020B0604020202020204" pitchFamily="34" charset="0"/>
              <a:buChar char="•"/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 dirty="0"/>
              <a:t>Brødtekst 18pt skrives her</a:t>
            </a:r>
          </a:p>
        </p:txBody>
      </p:sp>
      <p:sp>
        <p:nvSpPr>
          <p:cNvPr id="21" name="Pladsholder til billede 2">
            <a:extLst>
              <a:ext uri="{FF2B5EF4-FFF2-40B4-BE49-F238E27FC236}">
                <a16:creationId xmlns:a16="http://schemas.microsoft.com/office/drawing/2014/main" id="{9D1524E1-A0B6-4A31-98B3-230C59DD9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01600" y="819053"/>
            <a:ext cx="4995075" cy="5276411"/>
          </a:xfrm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 for at indsætte billede eller grafik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9BE1E5-66C4-5F11-5280-1C2965857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84250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4 x billede/graf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C26818D7-A2E5-010E-024E-E3A181A57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5E7E0896-0671-AED6-883E-253D4F3C0E9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6" name="Rektangel 19">
            <a:extLst>
              <a:ext uri="{FF2B5EF4-FFF2-40B4-BE49-F238E27FC236}">
                <a16:creationId xmlns:a16="http://schemas.microsoft.com/office/drawing/2014/main" id="{59A81804-D36B-0D64-E30F-0B8B10E71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876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490896295" name="Logoimage" descr="{&quot;templafy&quot;:{&quot;id&quot;:&quot;e7765f56-3395-43da-a82e-05f1b5b78a71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" y="5712381"/>
            <a:ext cx="687600" cy="687600"/>
          </a:xfrm>
          <a:prstGeom prst="rect">
            <a:avLst/>
          </a:prstGeom>
        </p:spPr>
      </p:pic>
      <p:pic>
        <p:nvPicPr>
          <p:cNvPr id="1964308103" name="ExtralogoBottomimage" descr="{&quot;templafy&quot;:{&quot;id&quot;:&quot;c8ebd375-2528-4446-ad33-38ba0f156db6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749" y="6318000"/>
            <a:ext cx="1324800" cy="421200"/>
          </a:xfrm>
          <a:prstGeom prst="rect">
            <a:avLst/>
          </a:prstGeom>
        </p:spPr>
      </p:pic>
      <p:pic>
        <p:nvPicPr>
          <p:cNvPr id="788159697" name="ExtralogoTopimage" descr="{&quot;templafy&quot;:{&quot;id&quot;:&quot;16ca244f-1f1f-4e0a-a4c4-89bfe4c430e5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  <p:sp>
        <p:nvSpPr>
          <p:cNvPr id="10" name="Virksomhed" descr="{&quot;templafy&quot;:{&quot;id&quot;:&quot;39cb2fd5-5da5-424f-b788-dc986f1971f9&quot;}}">
            <a:extLst>
              <a:ext uri="{FF2B5EF4-FFF2-40B4-BE49-F238E27FC236}">
                <a16:creationId xmlns:a16="http://schemas.microsoft.com/office/drawing/2014/main" id="{9DEAD66C-E808-AB49-CB5D-98D306F910C1}"/>
              </a:ext>
            </a:extLst>
          </p:cNvPr>
          <p:cNvSpPr txBox="1"/>
          <p:nvPr userDrawn="1"/>
        </p:nvSpPr>
        <p:spPr>
          <a:xfrm>
            <a:off x="1152000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200" b="1" noProof="0" dirty="0">
                <a:solidFill>
                  <a:schemeClr val="accent3">
                    <a:lumMod val="50000"/>
                  </a:schemeClr>
                </a:solidFill>
              </a:rPr>
              <a:t>Bispebjerg Hospital</a:t>
            </a:r>
          </a:p>
        </p:txBody>
      </p:sp>
      <p:sp>
        <p:nvSpPr>
          <p:cNvPr id="11" name="Titel" descr="{&quot;templafy&quot;:{&quot;id&quot;:&quot;bfe83baf-ac6b-4234-b8b1-7fd2185ddcb5&quot;}}">
            <a:extLst>
              <a:ext uri="{FF2B5EF4-FFF2-40B4-BE49-F238E27FC236}">
                <a16:creationId xmlns:a16="http://schemas.microsoft.com/office/drawing/2014/main" id="{BD224E32-AFBB-9A0B-1BD7-AD1EFF924537}"/>
              </a:ext>
            </a:extLst>
          </p:cNvPr>
          <p:cNvSpPr txBox="1"/>
          <p:nvPr userDrawn="1"/>
        </p:nvSpPr>
        <p:spPr>
          <a:xfrm>
            <a:off x="1152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Navn" descr="{&quot;templafy&quot;:{&quot;id&quot;:&quot;93ab6752-c170-4590-95d7-f16899ff0136&quot;}}">
            <a:extLst>
              <a:ext uri="{FF2B5EF4-FFF2-40B4-BE49-F238E27FC236}">
                <a16:creationId xmlns:a16="http://schemas.microsoft.com/office/drawing/2014/main" id="{17EE92DB-8798-07E2-276E-4F48EF0DD732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Bente Winther Dose</a:t>
            </a:r>
          </a:p>
        </p:txBody>
      </p:sp>
      <p:sp>
        <p:nvSpPr>
          <p:cNvPr id="13" name="Dato" descr="{&quot;templafy&quot;:{&quot;id&quot;:&quot;37d6e17e-8b5a-4dbc-ad9d-6f17921ac88b&quot;}}">
            <a:extLst>
              <a:ext uri="{FF2B5EF4-FFF2-40B4-BE49-F238E27FC236}">
                <a16:creationId xmlns:a16="http://schemas.microsoft.com/office/drawing/2014/main" id="{118B9469-B40E-D872-3EEB-7AC95F8F84F6}"/>
              </a:ext>
            </a:extLst>
          </p:cNvPr>
          <p:cNvSpPr txBox="1"/>
          <p:nvPr userDrawn="1"/>
        </p:nvSpPr>
        <p:spPr>
          <a:xfrm>
            <a:off x="80436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/>
          </a:p>
        </p:txBody>
      </p:sp>
      <p:sp>
        <p:nvSpPr>
          <p:cNvPr id="14" name="CenterFreeText" descr="{&quot;templafy&quot;:{&quot;id&quot;:&quot;6708277f-8c67-4fb5-840a-515633d269e3&quot;}}">
            <a:extLst>
              <a:ext uri="{FF2B5EF4-FFF2-40B4-BE49-F238E27FC236}">
                <a16:creationId xmlns:a16="http://schemas.microsoft.com/office/drawing/2014/main" id="{6761E23E-066B-ABFB-DEC4-01D393A94FE2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Center" descr="{&quot;templafy&quot;:{&quot;id&quot;:&quot;057a594f-9e6d-49f9-baff-c4d0d5d748d3&quot;}}" hidden="1">
            <a:extLst>
              <a:ext uri="{FF2B5EF4-FFF2-40B4-BE49-F238E27FC236}">
                <a16:creationId xmlns:a16="http://schemas.microsoft.com/office/drawing/2014/main" id="{2C012846-F490-E905-23F1-6DD42270285B}"/>
              </a:ext>
            </a:extLst>
          </p:cNvPr>
          <p:cNvSpPr txBox="1">
            <a:spLocks/>
          </p:cNvSpPr>
          <p:nvPr userDrawn="1"/>
        </p:nvSpPr>
        <p:spPr>
          <a:xfrm>
            <a:off x="1152000" y="3708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5D5202-ABD5-0939-672F-7C090F2B5E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6799" y="871200"/>
            <a:ext cx="5004000" cy="1908000"/>
          </a:xfrm>
        </p:spPr>
        <p:txBody>
          <a:bodyPr/>
          <a:lstStyle/>
          <a:p>
            <a:r>
              <a:rPr lang="da-DK" dirty="0"/>
              <a:t>Overskrift 28pt i max. to linjer teksten vokser opad </a:t>
            </a:r>
            <a:endParaRPr lang="en-GB" dirty="0"/>
          </a:p>
        </p:txBody>
      </p:sp>
      <p:sp>
        <p:nvSpPr>
          <p:cNvPr id="17" name="Pladsholder til indhold 2">
            <a:extLst>
              <a:ext uri="{FF2B5EF4-FFF2-40B4-BE49-F238E27FC236}">
                <a16:creationId xmlns:a16="http://schemas.microsoft.com/office/drawing/2014/main" id="{5152FEA7-4883-F8E4-1643-F888932B22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27125" y="3070800"/>
            <a:ext cx="5004000" cy="2626738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 sz="1000"/>
            </a:lvl8pPr>
            <a:lvl9pPr marL="2952000">
              <a:defRPr sz="1000"/>
            </a:lvl9pPr>
          </a:lstStyle>
          <a:p>
            <a:pPr lvl="0"/>
            <a:r>
              <a:rPr lang="da-DK" noProof="0" dirty="0"/>
              <a:t>Brødtekst 18pt skrives her</a:t>
            </a:r>
          </a:p>
          <a:p>
            <a:pPr lvl="1"/>
            <a:r>
              <a:rPr lang="da-DK" noProof="0" dirty="0"/>
              <a:t>Anden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r>
              <a:rPr lang="da-DK" noProof="0" dirty="0"/>
              <a:t>Sjette niveau</a:t>
            </a:r>
          </a:p>
          <a:p>
            <a:pPr lvl="6"/>
            <a:r>
              <a:rPr lang="da-DK" noProof="0" dirty="0"/>
              <a:t>Syvende niveau</a:t>
            </a:r>
          </a:p>
        </p:txBody>
      </p:sp>
      <p:sp>
        <p:nvSpPr>
          <p:cNvPr id="18" name="Pladsholder til billede 2">
            <a:extLst>
              <a:ext uri="{FF2B5EF4-FFF2-40B4-BE49-F238E27FC236}">
                <a16:creationId xmlns:a16="http://schemas.microsoft.com/office/drawing/2014/main" id="{679FD232-1986-8B27-66F7-4586625CA36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98001" y="1"/>
            <a:ext cx="3299142" cy="2601606"/>
          </a:xfrm>
        </p:spPr>
        <p:txBody>
          <a:bodyPr tIns="936000" anchor="ctr" anchorCtr="0"/>
          <a:lstStyle>
            <a:lvl1pPr marL="0" indent="0" algn="ctr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19" name="Pladsholder til billede 3">
            <a:extLst>
              <a:ext uri="{FF2B5EF4-FFF2-40B4-BE49-F238E27FC236}">
                <a16:creationId xmlns:a16="http://schemas.microsoft.com/office/drawing/2014/main" id="{81561707-48CC-17B1-0A45-F4FF26B7D5C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220279" y="1710417"/>
            <a:ext cx="1954097" cy="1611190"/>
          </a:xfrm>
        </p:spPr>
        <p:txBody>
          <a:bodyPr tIns="936000" anchor="ctr" anchorCtr="0"/>
          <a:lstStyle>
            <a:lvl1pPr marL="0" indent="0" algn="ctr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20" name="Pladsholder til billede 4">
            <a:extLst>
              <a:ext uri="{FF2B5EF4-FFF2-40B4-BE49-F238E27FC236}">
                <a16:creationId xmlns:a16="http://schemas.microsoft.com/office/drawing/2014/main" id="{A0D0BD77-D8C7-35CE-E62E-889E3F6DCC4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851288" y="2961606"/>
            <a:ext cx="2193328" cy="2750775"/>
          </a:xfrm>
        </p:spPr>
        <p:txBody>
          <a:bodyPr tIns="936000" anchor="ctr" anchorCtr="0"/>
          <a:lstStyle>
            <a:lvl1pPr marL="0" indent="0" algn="ctr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21" name="Pladsholder til billede 5">
            <a:extLst>
              <a:ext uri="{FF2B5EF4-FFF2-40B4-BE49-F238E27FC236}">
                <a16:creationId xmlns:a16="http://schemas.microsoft.com/office/drawing/2014/main" id="{288001CD-12FE-142F-90D6-400597BB9B0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7952" y="3681607"/>
            <a:ext cx="2490354" cy="2406395"/>
          </a:xfrm>
        </p:spPr>
        <p:txBody>
          <a:bodyPr tIns="936000" anchor="ctr" anchorCtr="0"/>
          <a:lstStyle>
            <a:lvl1pPr marL="0" indent="0" algn="ctr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44EBB5-B94F-759B-8617-682C3BB1C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79572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548">
          <p15:clr>
            <a:srgbClr val="A4A3A4"/>
          </p15:clr>
        </p15:guide>
        <p15:guide id="2" pos="3748">
          <p15:clr>
            <a:srgbClr val="A4A3A4"/>
          </p15:clr>
        </p15:guide>
        <p15:guide id="3" pos="3975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127124" y="872078"/>
            <a:ext cx="10371600" cy="82691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127125" y="1993524"/>
            <a:ext cx="10369549" cy="37040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Brødtekst 22pt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11504613" y="6300000"/>
            <a:ext cx="687386" cy="1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lang="da-DK" sz="9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Footer"/>
          <p:cNvSpPr>
            <a:spLocks noGrp="1"/>
          </p:cNvSpPr>
          <p:nvPr>
            <p:ph type="ftr" sz="quarter" idx="3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lang="da-DK" sz="100" kern="1200" dirty="0">
                <a:noFill/>
                <a:latin typeface="+mn-lt"/>
                <a:ea typeface="+mn-ea"/>
                <a:cs typeface="+mn-cs"/>
              </a:defRPr>
            </a:lvl1pPr>
          </a:lstStyle>
          <a:p>
            <a:endParaRPr lang="da-DK" dirty="0"/>
          </a:p>
        </p:txBody>
      </p:sp>
      <p:sp>
        <p:nvSpPr>
          <p:cNvPr id="4" name="Dato"/>
          <p:cNvSpPr>
            <a:spLocks noGrp="1"/>
          </p:cNvSpPr>
          <p:nvPr>
            <p:ph type="dt" sz="half" idx="2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">
                <a:noFill/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8250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93" r:id="rId2"/>
    <p:sldLayoutId id="2147483677" r:id="rId3"/>
    <p:sldLayoutId id="2147483678" r:id="rId4"/>
    <p:sldLayoutId id="2147483695" r:id="rId5"/>
    <p:sldLayoutId id="2147483696" r:id="rId6"/>
    <p:sldLayoutId id="2147483697" r:id="rId7"/>
    <p:sldLayoutId id="2147483679" r:id="rId8"/>
    <p:sldLayoutId id="2147483698" r:id="rId9"/>
    <p:sldLayoutId id="2147483699" r:id="rId10"/>
    <p:sldLayoutId id="2147483689" r:id="rId11"/>
    <p:sldLayoutId id="2147483690" r:id="rId12"/>
    <p:sldLayoutId id="2147483658" r:id="rId13"/>
    <p:sldLayoutId id="2147483692" r:id="rId14"/>
    <p:sldLayoutId id="2147483701" r:id="rId15"/>
    <p:sldLayoutId id="2147483682" r:id="rId16"/>
    <p:sldLayoutId id="2147483683" r:id="rId17"/>
    <p:sldLayoutId id="2147483686" r:id="rId18"/>
    <p:sldLayoutId id="2147483700" r:id="rId19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144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20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28000" indent="-126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188000" indent="-108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16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548000" indent="-108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14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190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7D7D7D"/>
        </a:buClr>
        <a:buFont typeface="Arial" panose="020B0604020202020204" pitchFamily="34" charset="0"/>
        <a:buChar char="•"/>
        <a:defRPr lang="da-DK" sz="1200" kern="1200" baseline="0" dirty="0">
          <a:solidFill>
            <a:schemeClr val="tx1"/>
          </a:solidFill>
          <a:latin typeface="+mn-lt"/>
          <a:ea typeface="+mn-ea"/>
          <a:cs typeface="+mn-cs"/>
        </a:defRPr>
      </a:lvl6pPr>
      <a:lvl7pPr marL="226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7D7D7D"/>
        </a:buClr>
        <a:buFont typeface="Arial" panose="020B0604020202020204" pitchFamily="34" charset="0"/>
        <a:buChar char="•"/>
        <a:defRPr lang="da-DK" sz="1100" kern="1200" baseline="0" dirty="0">
          <a:solidFill>
            <a:schemeClr val="tx1"/>
          </a:solidFill>
          <a:latin typeface="+mn-lt"/>
          <a:ea typeface="+mn-ea"/>
          <a:cs typeface="+mn-cs"/>
        </a:defRPr>
      </a:lvl7pPr>
      <a:lvl8pPr marL="262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7D7D7D"/>
        </a:buClr>
        <a:buFont typeface="Arial" panose="020B0604020202020204" pitchFamily="34" charset="0"/>
        <a:buChar char="•"/>
        <a:defRPr lang="da-DK" sz="1000" kern="1200" baseline="0" dirty="0">
          <a:solidFill>
            <a:schemeClr val="tx1"/>
          </a:solidFill>
          <a:latin typeface="+mn-lt"/>
          <a:ea typeface="+mn-ea"/>
          <a:cs typeface="+mn-cs"/>
        </a:defRPr>
      </a:lvl8pPr>
      <a:lvl9pPr marL="298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808080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1071" userDrawn="1">
          <p15:clr>
            <a:srgbClr val="F26B43"/>
          </p15:clr>
        </p15:guide>
        <p15:guide id="6" orient="horz" pos="1253" userDrawn="1">
          <p15:clr>
            <a:srgbClr val="F26B43"/>
          </p15:clr>
        </p15:guide>
        <p15:guide id="7" orient="horz" pos="3589" userDrawn="1">
          <p15:clr>
            <a:srgbClr val="F26B43"/>
          </p15:clr>
        </p15:guide>
        <p15:guide id="10" pos="710" userDrawn="1">
          <p15:clr>
            <a:srgbClr val="F26B43"/>
          </p15:clr>
        </p15:guide>
        <p15:guide id="11" pos="7242" userDrawn="1">
          <p15:clr>
            <a:srgbClr val="F26B43"/>
          </p15:clr>
        </p15:guide>
        <p15:guide id="12" pos="3863" userDrawn="1">
          <p15:clr>
            <a:srgbClr val="F26B43"/>
          </p15:clr>
        </p15:guide>
        <p15:guide id="13" pos="408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9.xml"/><Relationship Id="rId1" Type="http://schemas.openxmlformats.org/officeDocument/2006/relationships/customXml" Target="../../customXml/item1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jpeg"/><Relationship Id="rId2" Type="http://schemas.openxmlformats.org/officeDocument/2006/relationships/customXml" Target="../../customXml/item2.xml"/><Relationship Id="rId1" Type="http://schemas.openxmlformats.org/officeDocument/2006/relationships/customXml" Target="../../customXml/item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jpeg"/><Relationship Id="rId2" Type="http://schemas.openxmlformats.org/officeDocument/2006/relationships/customXml" Target="../../customXml/item8.xml"/><Relationship Id="rId1" Type="http://schemas.openxmlformats.org/officeDocument/2006/relationships/customXml" Target="../../customXml/item10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customXml" Target="../../customXml/item5.xml"/><Relationship Id="rId1" Type="http://schemas.openxmlformats.org/officeDocument/2006/relationships/customXml" Target="../../customXml/item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jpeg"/><Relationship Id="rId2" Type="http://schemas.openxmlformats.org/officeDocument/2006/relationships/customXml" Target="../../customXml/item11.xml"/><Relationship Id="rId1" Type="http://schemas.openxmlformats.org/officeDocument/2006/relationships/customXml" Target="../../customXml/item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E53D04D-0928-40CA-8DBA-C844CF2EC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613" y="6289200"/>
            <a:ext cx="687386" cy="180000"/>
          </a:xfrm>
        </p:spPr>
        <p:txBody>
          <a:bodyPr/>
          <a:lstStyle/>
          <a:p>
            <a:fld id="{0DAB5548-7253-48D6-B95B-F3D312A72220}" type="slidenum">
              <a:rPr lang="da-DK" smtClean="0"/>
              <a:pPr/>
              <a:t>1</a:t>
            </a:fld>
            <a:endParaRPr lang="da-DK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D463917B-55F6-749D-998B-C2F90E569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338" y="2711033"/>
            <a:ext cx="10371275" cy="2160000"/>
          </a:xfrm>
        </p:spPr>
        <p:txBody>
          <a:bodyPr/>
          <a:lstStyle/>
          <a:p>
            <a:r>
              <a:rPr lang="da-DK" dirty="0"/>
              <a:t>Identificering og optimering af afdelingens rastere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569674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92D3C8-835F-DED9-A0F5-22E900B60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081" y="189537"/>
            <a:ext cx="10371600" cy="827497"/>
          </a:xfrm>
        </p:spPr>
        <p:txBody>
          <a:bodyPr/>
          <a:lstStyle/>
          <a:p>
            <a:r>
              <a:rPr lang="da-DK" dirty="0"/>
              <a:t>Tegning af opstilling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5BCEC159-ABE1-D961-8E3F-E0BEEB3FDC6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87081" y="270504"/>
            <a:ext cx="11577583" cy="6512389"/>
          </a:xfrm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FE2B440-FAAF-F85B-C850-5EA50EA93E5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10</a:t>
            </a:fld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43BEB2B6-A4D4-C509-49B5-24A9382327E7}"/>
              </a:ext>
            </a:extLst>
          </p:cNvPr>
          <p:cNvSpPr txBox="1"/>
          <p:nvPr/>
        </p:nvSpPr>
        <p:spPr>
          <a:xfrm>
            <a:off x="5740909" y="2780645"/>
            <a:ext cx="1570383" cy="11529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400" dirty="0"/>
              <a:t>Afstand lig testede rasters fokusering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814A9D2-33C2-1CE5-E232-3D389D6D7852}"/>
              </a:ext>
            </a:extLst>
          </p:cNvPr>
          <p:cNvSpPr txBox="1"/>
          <p:nvPr/>
        </p:nvSpPr>
        <p:spPr>
          <a:xfrm>
            <a:off x="7110279" y="4082367"/>
            <a:ext cx="1570383" cy="6460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000" dirty="0"/>
              <a:t>Afstand for at mindske rasterets spredte stråling i måling</a:t>
            </a:r>
          </a:p>
        </p:txBody>
      </p: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739BA901-A000-3869-24A2-84068B193F2D}"/>
              </a:ext>
            </a:extLst>
          </p:cNvPr>
          <p:cNvCxnSpPr/>
          <p:nvPr/>
        </p:nvCxnSpPr>
        <p:spPr>
          <a:xfrm>
            <a:off x="6892940" y="4013099"/>
            <a:ext cx="0" cy="566530"/>
          </a:xfrm>
          <a:prstGeom prst="straightConnector1">
            <a:avLst/>
          </a:prstGeom>
          <a:ln w="9525">
            <a:solidFill>
              <a:srgbClr val="1F293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lede 10">
            <a:extLst>
              <a:ext uri="{FF2B5EF4-FFF2-40B4-BE49-F238E27FC236}">
                <a16:creationId xmlns:a16="http://schemas.microsoft.com/office/drawing/2014/main" id="{9144E545-791D-754E-77E1-1E9A1A3B49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094" t="11915" r="36693" b="29632"/>
          <a:stretch/>
        </p:blipFill>
        <p:spPr>
          <a:xfrm>
            <a:off x="9592100" y="1738147"/>
            <a:ext cx="2373016" cy="511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A237EC7-A709-FA8E-EE58-34E1E0C7D49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11</a:t>
            </a:fld>
            <a:endParaRPr lang="da-DK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507AEDAD-323E-E442-012A-27DC9F85B8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69320"/>
              </p:ext>
            </p:extLst>
          </p:nvPr>
        </p:nvGraphicFramePr>
        <p:xfrm>
          <a:off x="1883663" y="859536"/>
          <a:ext cx="9620949" cy="57881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3967">
                  <a:extLst>
                    <a:ext uri="{9D8B030D-6E8A-4147-A177-3AD203B41FA5}">
                      <a16:colId xmlns:a16="http://schemas.microsoft.com/office/drawing/2014/main" val="4271537713"/>
                    </a:ext>
                  </a:extLst>
                </a:gridCol>
                <a:gridCol w="1770705">
                  <a:extLst>
                    <a:ext uri="{9D8B030D-6E8A-4147-A177-3AD203B41FA5}">
                      <a16:colId xmlns:a16="http://schemas.microsoft.com/office/drawing/2014/main" val="2297127059"/>
                    </a:ext>
                  </a:extLst>
                </a:gridCol>
                <a:gridCol w="612424">
                  <a:extLst>
                    <a:ext uri="{9D8B030D-6E8A-4147-A177-3AD203B41FA5}">
                      <a16:colId xmlns:a16="http://schemas.microsoft.com/office/drawing/2014/main" val="3413570090"/>
                    </a:ext>
                  </a:extLst>
                </a:gridCol>
                <a:gridCol w="1211534">
                  <a:extLst>
                    <a:ext uri="{9D8B030D-6E8A-4147-A177-3AD203B41FA5}">
                      <a16:colId xmlns:a16="http://schemas.microsoft.com/office/drawing/2014/main" val="1803191168"/>
                    </a:ext>
                  </a:extLst>
                </a:gridCol>
                <a:gridCol w="2109129">
                  <a:extLst>
                    <a:ext uri="{9D8B030D-6E8A-4147-A177-3AD203B41FA5}">
                      <a16:colId xmlns:a16="http://schemas.microsoft.com/office/drawing/2014/main" val="1596449249"/>
                    </a:ext>
                  </a:extLst>
                </a:gridCol>
                <a:gridCol w="3163190">
                  <a:extLst>
                    <a:ext uri="{9D8B030D-6E8A-4147-A177-3AD203B41FA5}">
                      <a16:colId xmlns:a16="http://schemas.microsoft.com/office/drawing/2014/main" val="1094971846"/>
                    </a:ext>
                  </a:extLst>
                </a:gridCol>
              </a:tblGrid>
              <a:tr h="504663"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u="none" strike="noStrike" dirty="0">
                          <a:effectLst/>
                        </a:rPr>
                        <a:t>Raster</a:t>
                      </a:r>
                    </a:p>
                    <a:p>
                      <a:pPr algn="l" fontAlgn="t"/>
                      <a:r>
                        <a:rPr lang="da-DK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nr</a:t>
                      </a:r>
                      <a:endParaRPr lang="da-DK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u="none" strike="noStrike" dirty="0">
                          <a:effectLst/>
                        </a:rPr>
                        <a:t>Strip </a:t>
                      </a:r>
                      <a:r>
                        <a:rPr lang="da-DK" sz="1600" u="none" strike="noStrike" dirty="0" err="1">
                          <a:effectLst/>
                        </a:rPr>
                        <a:t>frequency</a:t>
                      </a:r>
                      <a:endParaRPr lang="da-DK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u="none" strike="noStrike" dirty="0">
                          <a:effectLst/>
                        </a:rPr>
                        <a:t>Ratio</a:t>
                      </a:r>
                      <a:endParaRPr lang="da-DK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u="none" strike="noStrike" dirty="0">
                          <a:effectLst/>
                        </a:rPr>
                        <a:t>Focus / SID</a:t>
                      </a:r>
                      <a:endParaRPr lang="da-DK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u="none" strike="noStrike" dirty="0" err="1">
                          <a:effectLst/>
                        </a:rPr>
                        <a:t>Interspace</a:t>
                      </a:r>
                      <a:endParaRPr lang="da-DK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da-DK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480025811"/>
                  </a:ext>
                </a:extLst>
              </a:tr>
              <a:tr h="604832"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1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>
                          <a:effectLst/>
                        </a:rPr>
                        <a:t>80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12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110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 dirty="0">
                          <a:effectLst/>
                        </a:rPr>
                        <a:t>Al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u="none" strike="noStrike" dirty="0" err="1">
                          <a:effectLst/>
                        </a:rPr>
                        <a:t>Carestream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53475829"/>
                  </a:ext>
                </a:extLst>
              </a:tr>
              <a:tr h="604832"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2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>
                          <a:effectLst/>
                        </a:rPr>
                        <a:t>40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12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110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>
                          <a:effectLst/>
                        </a:rPr>
                        <a:t>Al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u="none" strike="noStrike" dirty="0">
                          <a:effectLst/>
                        </a:rPr>
                        <a:t>Nyt </a:t>
                      </a:r>
                      <a:r>
                        <a:rPr lang="da-DK" sz="1400" u="none" strike="noStrike" dirty="0" err="1">
                          <a:effectLst/>
                        </a:rPr>
                        <a:t>Carestream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8269552"/>
                  </a:ext>
                </a:extLst>
              </a:tr>
              <a:tr h="604832"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3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>
                          <a:effectLst/>
                        </a:rPr>
                        <a:t>36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8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140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>
                          <a:effectLst/>
                        </a:rPr>
                        <a:t>Fiber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u="none" strike="noStrike" dirty="0">
                          <a:effectLst/>
                        </a:rPr>
                        <a:t>UCL gl. lungestand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2442740"/>
                  </a:ext>
                </a:extLst>
              </a:tr>
              <a:tr h="604832"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4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>
                          <a:effectLst/>
                        </a:rPr>
                        <a:t>40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8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130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>
                          <a:effectLst/>
                        </a:rPr>
                        <a:t>Fiber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u="none" strike="noStrike" dirty="0">
                          <a:effectLst/>
                        </a:rPr>
                        <a:t>Philips løs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0155341"/>
                  </a:ext>
                </a:extLst>
              </a:tr>
              <a:tr h="604832"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5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>
                          <a:effectLst/>
                        </a:rPr>
                        <a:t>40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8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110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>
                          <a:effectLst/>
                        </a:rPr>
                        <a:t>Fiber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u="none" strike="noStrike" dirty="0">
                          <a:effectLst/>
                        </a:rPr>
                        <a:t>gl </a:t>
                      </a:r>
                      <a:r>
                        <a:rPr lang="da-DK" sz="1400" u="none" strike="noStrike" dirty="0" err="1">
                          <a:effectLst/>
                        </a:rPr>
                        <a:t>clik</a:t>
                      </a:r>
                      <a:r>
                        <a:rPr lang="da-DK" sz="1400" u="none" strike="noStrike" dirty="0">
                          <a:effectLst/>
                        </a:rPr>
                        <a:t> om UCL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21439554"/>
                  </a:ext>
                </a:extLst>
              </a:tr>
              <a:tr h="604832"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6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>
                          <a:effectLst/>
                        </a:rPr>
                        <a:t>52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8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110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>
                          <a:effectLst/>
                        </a:rPr>
                        <a:t>Fiber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u="none" strike="noStrike">
                          <a:effectLst/>
                        </a:rPr>
                        <a:t>Santax slide on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0423970"/>
                  </a:ext>
                </a:extLst>
              </a:tr>
              <a:tr h="604832"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7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>
                          <a:effectLst/>
                        </a:rPr>
                        <a:t>52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8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110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>
                          <a:effectLst/>
                        </a:rPr>
                        <a:t>Fiber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u="none" strike="noStrike">
                          <a:effectLst/>
                        </a:rPr>
                        <a:t>Santax løs hvid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65397893"/>
                  </a:ext>
                </a:extLst>
              </a:tr>
              <a:tr h="604832"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8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>
                          <a:effectLst/>
                        </a:rPr>
                        <a:t>52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10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110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>
                          <a:effectLst/>
                        </a:rPr>
                        <a:t>Fiber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u="none" strike="noStrike" dirty="0" err="1">
                          <a:effectLst/>
                        </a:rPr>
                        <a:t>Arcoma</a:t>
                      </a:r>
                      <a:r>
                        <a:rPr lang="da-DK" sz="1400" u="none" strike="noStrike" dirty="0">
                          <a:effectLst/>
                        </a:rPr>
                        <a:t> gl. bord UCL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2113924"/>
                  </a:ext>
                </a:extLst>
              </a:tr>
              <a:tr h="444836"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9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>
                          <a:effectLst/>
                        </a:rPr>
                        <a:t>52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10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180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>
                          <a:effectLst/>
                        </a:rPr>
                        <a:t>Al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u="none" strike="noStrike" dirty="0">
                          <a:effectLst/>
                        </a:rPr>
                        <a:t>UCL </a:t>
                      </a:r>
                      <a:r>
                        <a:rPr lang="da-DK" sz="1400" u="none" strike="noStrike" dirty="0" err="1">
                          <a:effectLst/>
                        </a:rPr>
                        <a:t>Arcoma</a:t>
                      </a:r>
                      <a:r>
                        <a:rPr lang="da-DK" sz="1400" u="none" strike="noStrike" dirty="0">
                          <a:effectLst/>
                        </a:rPr>
                        <a:t> ny stand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97085607"/>
                  </a:ext>
                </a:extLst>
              </a:tr>
            </a:tbl>
          </a:graphicData>
        </a:graphic>
      </p:graphicFrame>
      <p:sp>
        <p:nvSpPr>
          <p:cNvPr id="2" name="Tekstfelt 1">
            <a:extLst>
              <a:ext uri="{FF2B5EF4-FFF2-40B4-BE49-F238E27FC236}">
                <a16:creationId xmlns:a16="http://schemas.microsoft.com/office/drawing/2014/main" id="{09F4245F-BF7D-8D54-2BEE-91274A685005}"/>
              </a:ext>
            </a:extLst>
          </p:cNvPr>
          <p:cNvSpPr txBox="1"/>
          <p:nvPr/>
        </p:nvSpPr>
        <p:spPr>
          <a:xfrm>
            <a:off x="347472" y="210312"/>
            <a:ext cx="3840480" cy="4937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dirty="0">
                <a:solidFill>
                  <a:schemeClr val="bg2">
                    <a:lumMod val="50000"/>
                  </a:schemeClr>
                </a:solidFill>
              </a:rPr>
              <a:t>De rastere vi kunne skrabe sammen:</a:t>
            </a:r>
          </a:p>
        </p:txBody>
      </p:sp>
    </p:spTree>
    <p:extLst>
      <p:ext uri="{BB962C8B-B14F-4D97-AF65-F5344CB8AC3E}">
        <p14:creationId xmlns:p14="http://schemas.microsoft.com/office/powerpoint/2010/main" val="100831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indendørs, rum/stue/værelse, Medicinsk udstyr, hospitalsstue&#10;&#10;Indhold genereret af kunstig intelligens kan være forkert.">
            <a:extLst>
              <a:ext uri="{FF2B5EF4-FFF2-40B4-BE49-F238E27FC236}">
                <a16:creationId xmlns:a16="http://schemas.microsoft.com/office/drawing/2014/main" id="{E3307EBD-F810-0B68-CA4D-853B47BC47D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20" y="0"/>
            <a:ext cx="3980047" cy="2985035"/>
          </a:xfrm>
        </p:spPr>
      </p:pic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7D3564FE-4374-4562-A095-F70C0C58481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04613" y="6300000"/>
            <a:ext cx="687386" cy="180000"/>
          </a:xfrm>
        </p:spPr>
        <p:txBody>
          <a:bodyPr/>
          <a:lstStyle/>
          <a:p>
            <a:fld id="{667EC89C-17A0-4E64-A6D2-B825673CEEDF}" type="slidenum">
              <a:rPr lang="da-DK" smtClean="0"/>
              <a:pPr/>
              <a:t>12</a:t>
            </a:fld>
            <a:endParaRPr lang="da-DK" dirty="0"/>
          </a:p>
        </p:txBody>
      </p:sp>
      <p:pic>
        <p:nvPicPr>
          <p:cNvPr id="6" name="Billede 5" descr="Et billede, der indeholder person, Ansigt, tøj, briller&#10;&#10;Indhold genereret af kunstig intelligens kan være forkert.">
            <a:extLst>
              <a:ext uri="{FF2B5EF4-FFF2-40B4-BE49-F238E27FC236}">
                <a16:creationId xmlns:a16="http://schemas.microsoft.com/office/drawing/2014/main" id="{90B463C2-810B-4CEF-2A16-D7C18592D3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2"/>
          <a:stretch/>
        </p:blipFill>
        <p:spPr>
          <a:xfrm>
            <a:off x="793719" y="470317"/>
            <a:ext cx="2430862" cy="2527712"/>
          </a:xfrm>
          <a:prstGeom prst="rect">
            <a:avLst/>
          </a:prstGeom>
        </p:spPr>
      </p:pic>
      <p:pic>
        <p:nvPicPr>
          <p:cNvPr id="8" name="Billede 7" descr="Et billede, der indeholder person, tøj, indendørs, tekst&#10;&#10;Indhold genereret af kunstig intelligens kan være forkert.">
            <a:extLst>
              <a:ext uri="{FF2B5EF4-FFF2-40B4-BE49-F238E27FC236}">
                <a16:creationId xmlns:a16="http://schemas.microsoft.com/office/drawing/2014/main" id="{85118501-8674-37ED-EB82-4C68CB7CD0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80"/>
          <a:stretch/>
        </p:blipFill>
        <p:spPr>
          <a:xfrm>
            <a:off x="6914264" y="3066691"/>
            <a:ext cx="3311676" cy="3498011"/>
          </a:xfrm>
          <a:prstGeom prst="rect">
            <a:avLst/>
          </a:prstGeom>
        </p:spPr>
      </p:pic>
      <p:pic>
        <p:nvPicPr>
          <p:cNvPr id="12" name="Billede 11" descr="Et billede, der indeholder person, indendørs, mur, tøj&#10;&#10;Indhold genereret af kunstig intelligens kan være forkert.">
            <a:extLst>
              <a:ext uri="{FF2B5EF4-FFF2-40B4-BE49-F238E27FC236}">
                <a16:creationId xmlns:a16="http://schemas.microsoft.com/office/drawing/2014/main" id="{F325F739-9B16-7C9F-7617-F9B60765D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19" y="3066691"/>
            <a:ext cx="2675056" cy="3566740"/>
          </a:xfrm>
          <a:prstGeom prst="rect">
            <a:avLst/>
          </a:prstGeom>
        </p:spPr>
      </p:pic>
      <p:pic>
        <p:nvPicPr>
          <p:cNvPr id="14" name="Billede 13" descr="Et billede, der indeholder indendørs, tekst, person, mur&#10;&#10;Indhold genereret af kunstig intelligens kan være forkert.">
            <a:extLst>
              <a:ext uri="{FF2B5EF4-FFF2-40B4-BE49-F238E27FC236}">
                <a16:creationId xmlns:a16="http://schemas.microsoft.com/office/drawing/2014/main" id="{DD07562F-3728-E065-D5C5-DE005FC6F1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07" y="12994"/>
            <a:ext cx="3980047" cy="2985035"/>
          </a:xfrm>
          <a:prstGeom prst="rect">
            <a:avLst/>
          </a:prstGeom>
        </p:spPr>
      </p:pic>
      <p:pic>
        <p:nvPicPr>
          <p:cNvPr id="16" name="Billede 15" descr="Et billede, der indeholder indendørs, mur, Medicinsk udstyr, tøj&#10;&#10;Indhold genereret af kunstig intelligens kan være forkert.">
            <a:extLst>
              <a:ext uri="{FF2B5EF4-FFF2-40B4-BE49-F238E27FC236}">
                <a16:creationId xmlns:a16="http://schemas.microsoft.com/office/drawing/2014/main" id="{CF102652-44C3-7A38-4B54-DFAA068AF7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" t="9179" r="-6511" b="-2698"/>
          <a:stretch/>
        </p:blipFill>
        <p:spPr>
          <a:xfrm>
            <a:off x="3562656" y="3066691"/>
            <a:ext cx="3521466" cy="4390953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828332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D104830-2483-AAFC-44F0-789425FE892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13</a:t>
            </a:fld>
            <a:endParaRPr lang="da-DK" dirty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81E838ED-5340-D804-CB72-9B5B034FEE1A}"/>
              </a:ext>
            </a:extLst>
          </p:cNvPr>
          <p:cNvSpPr txBox="1"/>
          <p:nvPr/>
        </p:nvSpPr>
        <p:spPr>
          <a:xfrm>
            <a:off x="3474720" y="1152144"/>
            <a:ext cx="5330952" cy="10972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dirty="0" err="1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50C88F41-121E-898B-E109-C70EF4F6AC69}"/>
              </a:ext>
            </a:extLst>
          </p:cNvPr>
          <p:cNvSpPr txBox="1"/>
          <p:nvPr/>
        </p:nvSpPr>
        <p:spPr>
          <a:xfrm>
            <a:off x="3474720" y="896112"/>
            <a:ext cx="4700016" cy="576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dirty="0"/>
              <a:t>Resultater</a:t>
            </a: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56599A3E-F9B3-67B2-7788-24A27621CF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026890"/>
              </p:ext>
            </p:extLst>
          </p:nvPr>
        </p:nvGraphicFramePr>
        <p:xfrm>
          <a:off x="1856232" y="1472184"/>
          <a:ext cx="8659368" cy="46451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5645">
                  <a:extLst>
                    <a:ext uri="{9D8B030D-6E8A-4147-A177-3AD203B41FA5}">
                      <a16:colId xmlns:a16="http://schemas.microsoft.com/office/drawing/2014/main" val="4146855272"/>
                    </a:ext>
                  </a:extLst>
                </a:gridCol>
                <a:gridCol w="670754">
                  <a:extLst>
                    <a:ext uri="{9D8B030D-6E8A-4147-A177-3AD203B41FA5}">
                      <a16:colId xmlns:a16="http://schemas.microsoft.com/office/drawing/2014/main" val="2974756162"/>
                    </a:ext>
                  </a:extLst>
                </a:gridCol>
                <a:gridCol w="565703">
                  <a:extLst>
                    <a:ext uri="{9D8B030D-6E8A-4147-A177-3AD203B41FA5}">
                      <a16:colId xmlns:a16="http://schemas.microsoft.com/office/drawing/2014/main" val="2779068355"/>
                    </a:ext>
                  </a:extLst>
                </a:gridCol>
                <a:gridCol w="627576">
                  <a:extLst>
                    <a:ext uri="{9D8B030D-6E8A-4147-A177-3AD203B41FA5}">
                      <a16:colId xmlns:a16="http://schemas.microsoft.com/office/drawing/2014/main" val="1624436316"/>
                    </a:ext>
                  </a:extLst>
                </a:gridCol>
                <a:gridCol w="627576">
                  <a:extLst>
                    <a:ext uri="{9D8B030D-6E8A-4147-A177-3AD203B41FA5}">
                      <a16:colId xmlns:a16="http://schemas.microsoft.com/office/drawing/2014/main" val="3221457972"/>
                    </a:ext>
                  </a:extLst>
                </a:gridCol>
                <a:gridCol w="860338">
                  <a:extLst>
                    <a:ext uri="{9D8B030D-6E8A-4147-A177-3AD203B41FA5}">
                      <a16:colId xmlns:a16="http://schemas.microsoft.com/office/drawing/2014/main" val="1056323040"/>
                    </a:ext>
                  </a:extLst>
                </a:gridCol>
                <a:gridCol w="824983">
                  <a:extLst>
                    <a:ext uri="{9D8B030D-6E8A-4147-A177-3AD203B41FA5}">
                      <a16:colId xmlns:a16="http://schemas.microsoft.com/office/drawing/2014/main" val="598851087"/>
                    </a:ext>
                  </a:extLst>
                </a:gridCol>
                <a:gridCol w="769001">
                  <a:extLst>
                    <a:ext uri="{9D8B030D-6E8A-4147-A177-3AD203B41FA5}">
                      <a16:colId xmlns:a16="http://schemas.microsoft.com/office/drawing/2014/main" val="2492992531"/>
                    </a:ext>
                  </a:extLst>
                </a:gridCol>
                <a:gridCol w="565703">
                  <a:extLst>
                    <a:ext uri="{9D8B030D-6E8A-4147-A177-3AD203B41FA5}">
                      <a16:colId xmlns:a16="http://schemas.microsoft.com/office/drawing/2014/main" val="1169896158"/>
                    </a:ext>
                  </a:extLst>
                </a:gridCol>
                <a:gridCol w="1154975">
                  <a:extLst>
                    <a:ext uri="{9D8B030D-6E8A-4147-A177-3AD203B41FA5}">
                      <a16:colId xmlns:a16="http://schemas.microsoft.com/office/drawing/2014/main" val="3803124547"/>
                    </a:ext>
                  </a:extLst>
                </a:gridCol>
                <a:gridCol w="801411">
                  <a:extLst>
                    <a:ext uri="{9D8B030D-6E8A-4147-A177-3AD203B41FA5}">
                      <a16:colId xmlns:a16="http://schemas.microsoft.com/office/drawing/2014/main" val="3642068010"/>
                    </a:ext>
                  </a:extLst>
                </a:gridCol>
                <a:gridCol w="565703">
                  <a:extLst>
                    <a:ext uri="{9D8B030D-6E8A-4147-A177-3AD203B41FA5}">
                      <a16:colId xmlns:a16="http://schemas.microsoft.com/office/drawing/2014/main" val="3631182478"/>
                    </a:ext>
                  </a:extLst>
                </a:gridCol>
              </a:tblGrid>
              <a:tr h="193515"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extLst>
                  <a:ext uri="{0D108BD9-81ED-4DB2-BD59-A6C34878D82A}">
                    <a16:rowId xmlns:a16="http://schemas.microsoft.com/office/drawing/2014/main" val="701170552"/>
                  </a:ext>
                </a:extLst>
              </a:tr>
              <a:tr h="581330">
                <a:tc>
                  <a:txBody>
                    <a:bodyPr/>
                    <a:lstStyle/>
                    <a:p>
                      <a:pPr algn="l" fontAlgn="b"/>
                      <a:endParaRPr lang="da-DK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1000" u="none" strike="noStrike" dirty="0">
                          <a:effectLst/>
                        </a:rPr>
                        <a:t>raster</a:t>
                      </a:r>
                      <a:endParaRPr lang="da-DK" sz="1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000" u="none" strike="noStrike">
                          <a:effectLst/>
                        </a:rPr>
                        <a:t>kV / mAs</a:t>
                      </a:r>
                      <a:endParaRPr lang="da-DK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000" u="none" strike="noStrike">
                          <a:effectLst/>
                        </a:rPr>
                        <a:t>AIR dosis (uGy)</a:t>
                      </a:r>
                      <a:endParaRPr lang="da-DK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000" u="none" strike="noStrike">
                          <a:effectLst/>
                        </a:rPr>
                        <a:t>HVL (AIR)</a:t>
                      </a:r>
                      <a:endParaRPr lang="da-DK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000" u="none" strike="noStrike">
                          <a:effectLst/>
                        </a:rPr>
                        <a:t>Total filtrering (AIR)</a:t>
                      </a:r>
                      <a:endParaRPr lang="da-DK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000" u="none" strike="noStrike">
                          <a:effectLst/>
                        </a:rPr>
                        <a:t>Dosis incl. Raster (uGy)</a:t>
                      </a:r>
                      <a:endParaRPr lang="da-DK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000" u="none" strike="noStrike">
                          <a:effectLst/>
                        </a:rPr>
                        <a:t>Bucky Factor (beregnet)</a:t>
                      </a:r>
                      <a:endParaRPr lang="da-DK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00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HVL</a:t>
                      </a:r>
                      <a:endParaRPr lang="da-DK" sz="1000" b="1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000" u="none" strike="noStrike">
                          <a:effectLst/>
                        </a:rPr>
                        <a:t>Total filtrering (incl. Raster)</a:t>
                      </a:r>
                      <a:endParaRPr lang="da-DK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000" u="none" strike="noStrike">
                          <a:effectLst/>
                        </a:rPr>
                        <a:t>dæmpning i %</a:t>
                      </a:r>
                      <a:endParaRPr lang="da-DK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extLst>
                  <a:ext uri="{0D108BD9-81ED-4DB2-BD59-A6C34878D82A}">
                    <a16:rowId xmlns:a16="http://schemas.microsoft.com/office/drawing/2014/main" val="1416351062"/>
                  </a:ext>
                </a:extLst>
              </a:tr>
              <a:tr h="193515"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 dirty="0">
                          <a:effectLst/>
                        </a:rPr>
                        <a:t>1</a:t>
                      </a:r>
                      <a:endParaRPr lang="da-DK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u="none" strike="noStrike">
                          <a:effectLst/>
                        </a:rPr>
                        <a:t>70 / 10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265,9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2,9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3,6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147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1,809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3,48</a:t>
                      </a:r>
                      <a:endParaRPr lang="da-DK" sz="9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5,1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45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extLst>
                  <a:ext uri="{0D108BD9-81ED-4DB2-BD59-A6C34878D82A}">
                    <a16:rowId xmlns:a16="http://schemas.microsoft.com/office/drawing/2014/main" val="17545000"/>
                  </a:ext>
                </a:extLst>
              </a:tr>
              <a:tr h="193515"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 dirty="0">
                          <a:effectLst/>
                        </a:rPr>
                        <a:t>2</a:t>
                      </a:r>
                      <a:endParaRPr lang="da-DK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u="none" strike="noStrike">
                          <a:effectLst/>
                        </a:rPr>
                        <a:t>70 / 10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265,9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2,9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3,6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97,6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2,724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4,02</a:t>
                      </a:r>
                      <a:endParaRPr lang="da-DK" sz="9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6,8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63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extLst>
                  <a:ext uri="{0D108BD9-81ED-4DB2-BD59-A6C34878D82A}">
                    <a16:rowId xmlns:a16="http://schemas.microsoft.com/office/drawing/2014/main" val="957626429"/>
                  </a:ext>
                </a:extLst>
              </a:tr>
              <a:tr h="193515"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 dirty="0">
                          <a:effectLst/>
                        </a:rPr>
                        <a:t>3</a:t>
                      </a:r>
                      <a:endParaRPr lang="da-DK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u="none" strike="noStrike">
                          <a:effectLst/>
                        </a:rPr>
                        <a:t>70 / 10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162,4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2,91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3,6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118,4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1,372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3,06</a:t>
                      </a:r>
                      <a:endParaRPr lang="da-DK" sz="9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3,9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27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extLst>
                  <a:ext uri="{0D108BD9-81ED-4DB2-BD59-A6C34878D82A}">
                    <a16:rowId xmlns:a16="http://schemas.microsoft.com/office/drawing/2014/main" val="4107467844"/>
                  </a:ext>
                </a:extLst>
              </a:tr>
              <a:tr h="193515"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 dirty="0">
                          <a:effectLst/>
                        </a:rPr>
                        <a:t>4</a:t>
                      </a:r>
                      <a:endParaRPr lang="da-DK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u="none" strike="noStrike">
                          <a:effectLst/>
                        </a:rPr>
                        <a:t>70 / 10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190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2,92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3,6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128,9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1,474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3,04</a:t>
                      </a:r>
                      <a:endParaRPr lang="da-DK" sz="9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3,9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32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extLst>
                  <a:ext uri="{0D108BD9-81ED-4DB2-BD59-A6C34878D82A}">
                    <a16:rowId xmlns:a16="http://schemas.microsoft.com/office/drawing/2014/main" val="2844525065"/>
                  </a:ext>
                </a:extLst>
              </a:tr>
              <a:tr h="193515"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 dirty="0">
                          <a:effectLst/>
                        </a:rPr>
                        <a:t>5</a:t>
                      </a:r>
                      <a:endParaRPr lang="da-DK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u="none" strike="noStrike">
                          <a:effectLst/>
                        </a:rPr>
                        <a:t>70 / 10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265,9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2,9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3,6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182,9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1,454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3,06</a:t>
                      </a:r>
                      <a:endParaRPr lang="da-DK" sz="9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4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31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extLst>
                  <a:ext uri="{0D108BD9-81ED-4DB2-BD59-A6C34878D82A}">
                    <a16:rowId xmlns:a16="http://schemas.microsoft.com/office/drawing/2014/main" val="3736180688"/>
                  </a:ext>
                </a:extLst>
              </a:tr>
              <a:tr h="193515"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 dirty="0">
                          <a:effectLst/>
                        </a:rPr>
                        <a:t>6</a:t>
                      </a:r>
                      <a:endParaRPr lang="da-DK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u="none" strike="noStrike">
                          <a:effectLst/>
                        </a:rPr>
                        <a:t>70 / 10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265,9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2,9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3,6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177,3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1,5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3,05</a:t>
                      </a:r>
                      <a:endParaRPr lang="da-DK" sz="9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3,9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33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extLst>
                  <a:ext uri="{0D108BD9-81ED-4DB2-BD59-A6C34878D82A}">
                    <a16:rowId xmlns:a16="http://schemas.microsoft.com/office/drawing/2014/main" val="2416882040"/>
                  </a:ext>
                </a:extLst>
              </a:tr>
              <a:tr h="193515"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 dirty="0">
                          <a:effectLst/>
                        </a:rPr>
                        <a:t>7</a:t>
                      </a:r>
                      <a:endParaRPr lang="da-DK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u="none" strike="noStrike">
                          <a:effectLst/>
                        </a:rPr>
                        <a:t>70 / 10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265,9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2,9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3,6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171,2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1,553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3,05</a:t>
                      </a:r>
                      <a:endParaRPr lang="da-DK" sz="9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4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36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extLst>
                  <a:ext uri="{0D108BD9-81ED-4DB2-BD59-A6C34878D82A}">
                    <a16:rowId xmlns:a16="http://schemas.microsoft.com/office/drawing/2014/main" val="3570976775"/>
                  </a:ext>
                </a:extLst>
              </a:tr>
              <a:tr h="193515"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 dirty="0">
                          <a:effectLst/>
                        </a:rPr>
                        <a:t>8</a:t>
                      </a:r>
                      <a:endParaRPr lang="da-DK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u="none" strike="noStrike">
                          <a:effectLst/>
                        </a:rPr>
                        <a:t>70 / 10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265,9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2,9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3,6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176,2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1,509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3,07</a:t>
                      </a:r>
                      <a:endParaRPr lang="da-DK" sz="9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4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34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extLst>
                  <a:ext uri="{0D108BD9-81ED-4DB2-BD59-A6C34878D82A}">
                    <a16:rowId xmlns:a16="http://schemas.microsoft.com/office/drawing/2014/main" val="1680611570"/>
                  </a:ext>
                </a:extLst>
              </a:tr>
              <a:tr h="193515"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 dirty="0">
                          <a:effectLst/>
                        </a:rPr>
                        <a:t>9</a:t>
                      </a:r>
                      <a:endParaRPr lang="da-DK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u="none" strike="noStrike">
                          <a:effectLst/>
                        </a:rPr>
                        <a:t>70 / 10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99,01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2,98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3,8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48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2,063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3,1</a:t>
                      </a:r>
                      <a:endParaRPr lang="da-DK" sz="9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5,6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52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extLst>
                  <a:ext uri="{0D108BD9-81ED-4DB2-BD59-A6C34878D82A}">
                    <a16:rowId xmlns:a16="http://schemas.microsoft.com/office/drawing/2014/main" val="2319663074"/>
                  </a:ext>
                </a:extLst>
              </a:tr>
              <a:tr h="193515"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a-DK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extLst>
                  <a:ext uri="{0D108BD9-81ED-4DB2-BD59-A6C34878D82A}">
                    <a16:rowId xmlns:a16="http://schemas.microsoft.com/office/drawing/2014/main" val="1811025660"/>
                  </a:ext>
                </a:extLst>
              </a:tr>
              <a:tr h="193515"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 dirty="0">
                          <a:effectLst/>
                        </a:rPr>
                        <a:t>9</a:t>
                      </a:r>
                      <a:endParaRPr lang="da-DK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u="none" strike="noStrike">
                          <a:effectLst/>
                        </a:rPr>
                        <a:t>100 / 10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204,3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4,43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4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108,7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1,879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5,29</a:t>
                      </a:r>
                      <a:endParaRPr lang="da-DK" sz="9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5,8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40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extLst>
                  <a:ext uri="{0D108BD9-81ED-4DB2-BD59-A6C34878D82A}">
                    <a16:rowId xmlns:a16="http://schemas.microsoft.com/office/drawing/2014/main" val="2967217896"/>
                  </a:ext>
                </a:extLst>
              </a:tr>
              <a:tr h="193515"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 dirty="0">
                          <a:effectLst/>
                        </a:rPr>
                        <a:t>8</a:t>
                      </a:r>
                      <a:endParaRPr lang="da-DK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u="none" strike="noStrike">
                          <a:effectLst/>
                        </a:rPr>
                        <a:t>100 / 10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549,6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4,28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3,8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378,1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1,454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4,56</a:t>
                      </a:r>
                      <a:endParaRPr lang="da-DK" sz="9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4,2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55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extLst>
                  <a:ext uri="{0D108BD9-81ED-4DB2-BD59-A6C34878D82A}">
                    <a16:rowId xmlns:a16="http://schemas.microsoft.com/office/drawing/2014/main" val="4170678436"/>
                  </a:ext>
                </a:extLst>
              </a:tr>
              <a:tr h="193515"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 dirty="0">
                          <a:effectLst/>
                        </a:rPr>
                        <a:t>7</a:t>
                      </a:r>
                      <a:endParaRPr lang="da-DK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u="none" strike="noStrike">
                          <a:effectLst/>
                        </a:rPr>
                        <a:t>100 / 10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549,6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4,28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3,8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359,1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1,53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4,55</a:t>
                      </a:r>
                      <a:endParaRPr lang="da-DK" sz="9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4,2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25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extLst>
                  <a:ext uri="{0D108BD9-81ED-4DB2-BD59-A6C34878D82A}">
                    <a16:rowId xmlns:a16="http://schemas.microsoft.com/office/drawing/2014/main" val="3582589000"/>
                  </a:ext>
                </a:extLst>
              </a:tr>
              <a:tr h="193515"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 dirty="0">
                          <a:effectLst/>
                        </a:rPr>
                        <a:t>6</a:t>
                      </a:r>
                      <a:endParaRPr lang="da-DK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u="none" strike="noStrike">
                          <a:effectLst/>
                        </a:rPr>
                        <a:t>100 / 10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549,6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4,28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3,8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384,7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1,429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4,52</a:t>
                      </a:r>
                      <a:endParaRPr lang="da-DK" sz="9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4,2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30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extLst>
                  <a:ext uri="{0D108BD9-81ED-4DB2-BD59-A6C34878D82A}">
                    <a16:rowId xmlns:a16="http://schemas.microsoft.com/office/drawing/2014/main" val="819351758"/>
                  </a:ext>
                </a:extLst>
              </a:tr>
              <a:tr h="193515"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 dirty="0">
                          <a:effectLst/>
                        </a:rPr>
                        <a:t>5</a:t>
                      </a:r>
                      <a:endParaRPr lang="da-DK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u="none" strike="noStrike">
                          <a:effectLst/>
                        </a:rPr>
                        <a:t>100 / 10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549,6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4,28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3,8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401,6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1,369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4,53</a:t>
                      </a:r>
                      <a:endParaRPr lang="da-DK" sz="9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4,2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27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extLst>
                  <a:ext uri="{0D108BD9-81ED-4DB2-BD59-A6C34878D82A}">
                    <a16:rowId xmlns:a16="http://schemas.microsoft.com/office/drawing/2014/main" val="209281931"/>
                  </a:ext>
                </a:extLst>
              </a:tr>
              <a:tr h="193515"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 dirty="0">
                          <a:effectLst/>
                        </a:rPr>
                        <a:t>4</a:t>
                      </a:r>
                      <a:endParaRPr lang="da-DK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u="none" strike="noStrike">
                          <a:effectLst/>
                        </a:rPr>
                        <a:t>100 / 10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393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4,29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3,7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277,7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1,415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4,51</a:t>
                      </a:r>
                      <a:endParaRPr lang="da-DK" sz="9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4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30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extLst>
                  <a:ext uri="{0D108BD9-81ED-4DB2-BD59-A6C34878D82A}">
                    <a16:rowId xmlns:a16="http://schemas.microsoft.com/office/drawing/2014/main" val="372666368"/>
                  </a:ext>
                </a:extLst>
              </a:tr>
              <a:tr h="193515"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 dirty="0">
                          <a:effectLst/>
                        </a:rPr>
                        <a:t>3</a:t>
                      </a:r>
                      <a:endParaRPr lang="da-DK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u="none" strike="noStrike">
                          <a:effectLst/>
                        </a:rPr>
                        <a:t>100 / 10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338,7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4,35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3,9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256,3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1,321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4,48</a:t>
                      </a:r>
                      <a:endParaRPr lang="da-DK" sz="9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4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35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extLst>
                  <a:ext uri="{0D108BD9-81ED-4DB2-BD59-A6C34878D82A}">
                    <a16:rowId xmlns:a16="http://schemas.microsoft.com/office/drawing/2014/main" val="3600747903"/>
                  </a:ext>
                </a:extLst>
              </a:tr>
              <a:tr h="193515"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 dirty="0">
                          <a:effectLst/>
                        </a:rPr>
                        <a:t>2</a:t>
                      </a:r>
                      <a:endParaRPr lang="da-DK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u="none" strike="noStrike">
                          <a:effectLst/>
                        </a:rPr>
                        <a:t>100 / 10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549,6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4,28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3,8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248,5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2,212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5,79</a:t>
                      </a:r>
                      <a:endParaRPr lang="da-DK" sz="9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7,1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31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extLst>
                  <a:ext uri="{0D108BD9-81ED-4DB2-BD59-A6C34878D82A}">
                    <a16:rowId xmlns:a16="http://schemas.microsoft.com/office/drawing/2014/main" val="1907816268"/>
                  </a:ext>
                </a:extLst>
              </a:tr>
              <a:tr h="193515"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 dirty="0">
                          <a:effectLst/>
                        </a:rPr>
                        <a:t>1</a:t>
                      </a:r>
                      <a:endParaRPr lang="da-DK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u="none" strike="noStrike">
                          <a:effectLst/>
                        </a:rPr>
                        <a:t>100 / 10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549,6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4,28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3,8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331,2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900" u="none" strike="noStrike">
                          <a:effectLst/>
                        </a:rPr>
                        <a:t>1,659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5,06</a:t>
                      </a:r>
                      <a:endParaRPr lang="da-DK" sz="9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5,2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900" u="none" strike="noStrike">
                          <a:effectLst/>
                        </a:rPr>
                        <a:t>47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extLst>
                  <a:ext uri="{0D108BD9-81ED-4DB2-BD59-A6C34878D82A}">
                    <a16:rowId xmlns:a16="http://schemas.microsoft.com/office/drawing/2014/main" val="695288040"/>
                  </a:ext>
                </a:extLst>
              </a:tr>
              <a:tr h="193515"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a-DK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38" marR="7738" marT="7738" marB="0" anchor="b"/>
                </a:tc>
                <a:extLst>
                  <a:ext uri="{0D108BD9-81ED-4DB2-BD59-A6C34878D82A}">
                    <a16:rowId xmlns:a16="http://schemas.microsoft.com/office/drawing/2014/main" val="32025142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2421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D104830-2483-AAFC-44F0-789425FE892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14</a:t>
            </a:fld>
            <a:endParaRPr lang="da-DK" dirty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81E838ED-5340-D804-CB72-9B5B034FEE1A}"/>
              </a:ext>
            </a:extLst>
          </p:cNvPr>
          <p:cNvSpPr txBox="1"/>
          <p:nvPr/>
        </p:nvSpPr>
        <p:spPr>
          <a:xfrm>
            <a:off x="3474720" y="1152144"/>
            <a:ext cx="5330952" cy="10972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dirty="0" err="1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50C88F41-121E-898B-E109-C70EF4F6AC69}"/>
              </a:ext>
            </a:extLst>
          </p:cNvPr>
          <p:cNvSpPr txBox="1"/>
          <p:nvPr/>
        </p:nvSpPr>
        <p:spPr>
          <a:xfrm>
            <a:off x="3282696" y="228600"/>
            <a:ext cx="4700016" cy="576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dirty="0"/>
              <a:t>Resultater ved 70 kV</a:t>
            </a: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06D90167-884E-42AA-D1AD-A560AB9996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763162"/>
              </p:ext>
            </p:extLst>
          </p:nvPr>
        </p:nvGraphicFramePr>
        <p:xfrm>
          <a:off x="2880360" y="804672"/>
          <a:ext cx="8624253" cy="56309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2833">
                  <a:extLst>
                    <a:ext uri="{9D8B030D-6E8A-4147-A177-3AD203B41FA5}">
                      <a16:colId xmlns:a16="http://schemas.microsoft.com/office/drawing/2014/main" val="4271537713"/>
                    </a:ext>
                  </a:extLst>
                </a:gridCol>
                <a:gridCol w="985326">
                  <a:extLst>
                    <a:ext uri="{9D8B030D-6E8A-4147-A177-3AD203B41FA5}">
                      <a16:colId xmlns:a16="http://schemas.microsoft.com/office/drawing/2014/main" val="2297127059"/>
                    </a:ext>
                  </a:extLst>
                </a:gridCol>
                <a:gridCol w="561530">
                  <a:extLst>
                    <a:ext uri="{9D8B030D-6E8A-4147-A177-3AD203B41FA5}">
                      <a16:colId xmlns:a16="http://schemas.microsoft.com/office/drawing/2014/main" val="3413570090"/>
                    </a:ext>
                  </a:extLst>
                </a:gridCol>
                <a:gridCol w="858187">
                  <a:extLst>
                    <a:ext uri="{9D8B030D-6E8A-4147-A177-3AD203B41FA5}">
                      <a16:colId xmlns:a16="http://schemas.microsoft.com/office/drawing/2014/main" val="1803191168"/>
                    </a:ext>
                  </a:extLst>
                </a:gridCol>
                <a:gridCol w="1239604">
                  <a:extLst>
                    <a:ext uri="{9D8B030D-6E8A-4147-A177-3AD203B41FA5}">
                      <a16:colId xmlns:a16="http://schemas.microsoft.com/office/drawing/2014/main" val="1596449249"/>
                    </a:ext>
                  </a:extLst>
                </a:gridCol>
                <a:gridCol w="1947041">
                  <a:extLst>
                    <a:ext uri="{9D8B030D-6E8A-4147-A177-3AD203B41FA5}">
                      <a16:colId xmlns:a16="http://schemas.microsoft.com/office/drawing/2014/main" val="1094971846"/>
                    </a:ext>
                  </a:extLst>
                </a:gridCol>
                <a:gridCol w="1295000">
                  <a:extLst>
                    <a:ext uri="{9D8B030D-6E8A-4147-A177-3AD203B41FA5}">
                      <a16:colId xmlns:a16="http://schemas.microsoft.com/office/drawing/2014/main" val="429674266"/>
                    </a:ext>
                  </a:extLst>
                </a:gridCol>
                <a:gridCol w="974732">
                  <a:extLst>
                    <a:ext uri="{9D8B030D-6E8A-4147-A177-3AD203B41FA5}">
                      <a16:colId xmlns:a16="http://schemas.microsoft.com/office/drawing/2014/main" val="164534552"/>
                    </a:ext>
                  </a:extLst>
                </a:gridCol>
              </a:tblGrid>
              <a:tr h="594360">
                <a:tc>
                  <a:txBody>
                    <a:bodyPr/>
                    <a:lstStyle/>
                    <a:p>
                      <a:pPr algn="l" fontAlgn="t"/>
                      <a:r>
                        <a:rPr lang="da-DK" sz="1400" u="none" strike="noStrike" dirty="0">
                          <a:effectLst/>
                        </a:rPr>
                        <a:t>Raster</a:t>
                      </a:r>
                    </a:p>
                    <a:p>
                      <a:pPr algn="l" fontAlgn="t"/>
                      <a:r>
                        <a:rPr lang="da-DK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nr</a:t>
                      </a:r>
                      <a:endParaRPr lang="da-DK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400" u="none" strike="noStrike" dirty="0">
                          <a:effectLst/>
                        </a:rPr>
                        <a:t>Strip </a:t>
                      </a:r>
                      <a:r>
                        <a:rPr lang="da-DK" sz="1400" u="none" strike="noStrike" dirty="0" err="1">
                          <a:effectLst/>
                        </a:rPr>
                        <a:t>frequency</a:t>
                      </a:r>
                      <a:endParaRPr lang="da-DK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400" u="none" strike="noStrike" dirty="0">
                          <a:effectLst/>
                        </a:rPr>
                        <a:t>Ratio</a:t>
                      </a:r>
                      <a:endParaRPr lang="da-DK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400" u="none" strike="noStrike" dirty="0">
                          <a:effectLst/>
                        </a:rPr>
                        <a:t>Focus / SID</a:t>
                      </a:r>
                      <a:endParaRPr lang="da-DK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400" u="none" strike="noStrike" dirty="0" err="1">
                          <a:effectLst/>
                        </a:rPr>
                        <a:t>Interspace</a:t>
                      </a:r>
                      <a:endParaRPr lang="da-DK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Navn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Bucky</a:t>
                      </a:r>
                      <a:r>
                        <a:rPr lang="da-D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Factor (beregnet)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Dæmpning</a:t>
                      </a:r>
                    </a:p>
                    <a:p>
                      <a:pPr algn="l" fontAlgn="t"/>
                      <a:r>
                        <a:rPr lang="da-D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i %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480025811"/>
                  </a:ext>
                </a:extLst>
              </a:tr>
              <a:tr h="567644"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 dirty="0">
                          <a:effectLst/>
                        </a:rPr>
                        <a:t>1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>
                          <a:effectLst/>
                        </a:rPr>
                        <a:t>80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12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110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 dirty="0">
                          <a:effectLst/>
                        </a:rPr>
                        <a:t>Al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u="none" strike="noStrike" dirty="0" err="1">
                          <a:effectLst/>
                        </a:rPr>
                        <a:t>Carestream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1,809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53475829"/>
                  </a:ext>
                </a:extLst>
              </a:tr>
              <a:tr h="567644"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 dirty="0">
                          <a:effectLst/>
                        </a:rPr>
                        <a:t>2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>
                          <a:effectLst/>
                        </a:rPr>
                        <a:t>40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12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110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>
                          <a:effectLst/>
                        </a:rPr>
                        <a:t>Al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u="none" strike="noStrike" dirty="0">
                          <a:effectLst/>
                        </a:rPr>
                        <a:t>Nyt </a:t>
                      </a:r>
                      <a:r>
                        <a:rPr lang="da-DK" sz="1400" u="none" strike="noStrike" dirty="0" err="1">
                          <a:effectLst/>
                        </a:rPr>
                        <a:t>Carestream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2,724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8269552"/>
                  </a:ext>
                </a:extLst>
              </a:tr>
              <a:tr h="567644"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 dirty="0">
                          <a:effectLst/>
                        </a:rPr>
                        <a:t>3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>
                          <a:effectLst/>
                        </a:rPr>
                        <a:t>36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8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140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>
                          <a:effectLst/>
                        </a:rPr>
                        <a:t>Fiber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u="none" strike="noStrike" dirty="0">
                          <a:effectLst/>
                        </a:rPr>
                        <a:t>UCL gl. lungestand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1,372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2442740"/>
                  </a:ext>
                </a:extLst>
              </a:tr>
              <a:tr h="567644"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 dirty="0">
                          <a:effectLst/>
                        </a:rPr>
                        <a:t>4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>
                          <a:effectLst/>
                        </a:rPr>
                        <a:t>40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8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130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>
                          <a:effectLst/>
                        </a:rPr>
                        <a:t>Fiber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u="none" strike="noStrike" dirty="0">
                          <a:effectLst/>
                        </a:rPr>
                        <a:t>Philips løs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1,474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0155341"/>
                  </a:ext>
                </a:extLst>
              </a:tr>
              <a:tr h="567644"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 dirty="0">
                          <a:effectLst/>
                        </a:rPr>
                        <a:t>5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>
                          <a:effectLst/>
                        </a:rPr>
                        <a:t>40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8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110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>
                          <a:effectLst/>
                        </a:rPr>
                        <a:t>Fiber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u="none" strike="noStrike" dirty="0">
                          <a:effectLst/>
                        </a:rPr>
                        <a:t>gl </a:t>
                      </a:r>
                      <a:r>
                        <a:rPr lang="da-DK" sz="1400" u="none" strike="noStrike" dirty="0" err="1">
                          <a:effectLst/>
                        </a:rPr>
                        <a:t>clik</a:t>
                      </a:r>
                      <a:r>
                        <a:rPr lang="da-DK" sz="1400" u="none" strike="noStrike" dirty="0">
                          <a:effectLst/>
                        </a:rPr>
                        <a:t> om UCL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1,454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21439554"/>
                  </a:ext>
                </a:extLst>
              </a:tr>
              <a:tr h="567644"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 dirty="0">
                          <a:effectLst/>
                        </a:rPr>
                        <a:t>6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>
                          <a:effectLst/>
                        </a:rPr>
                        <a:t>52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8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110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>
                          <a:effectLst/>
                        </a:rPr>
                        <a:t>Fiber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u="none" strike="noStrike">
                          <a:effectLst/>
                        </a:rPr>
                        <a:t>Santax slide on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0423970"/>
                  </a:ext>
                </a:extLst>
              </a:tr>
              <a:tr h="567644"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 dirty="0">
                          <a:effectLst/>
                        </a:rPr>
                        <a:t>7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>
                          <a:effectLst/>
                        </a:rPr>
                        <a:t>52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8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110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>
                          <a:effectLst/>
                        </a:rPr>
                        <a:t>Fiber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u="none" strike="noStrike">
                          <a:effectLst/>
                        </a:rPr>
                        <a:t>Santax løs hvid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1,553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65397893"/>
                  </a:ext>
                </a:extLst>
              </a:tr>
              <a:tr h="567644"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 dirty="0">
                          <a:effectLst/>
                        </a:rPr>
                        <a:t>8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>
                          <a:effectLst/>
                        </a:rPr>
                        <a:t>52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10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110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>
                          <a:effectLst/>
                        </a:rPr>
                        <a:t>Fiber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u="none" strike="noStrike" dirty="0" err="1">
                          <a:effectLst/>
                        </a:rPr>
                        <a:t>Arcoma</a:t>
                      </a:r>
                      <a:r>
                        <a:rPr lang="da-DK" sz="1400" u="none" strike="noStrike" dirty="0">
                          <a:effectLst/>
                        </a:rPr>
                        <a:t> gl. bord UCL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1,509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2113924"/>
                  </a:ext>
                </a:extLst>
              </a:tr>
              <a:tr h="495406"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 dirty="0">
                          <a:effectLst/>
                        </a:rPr>
                        <a:t>9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>
                          <a:effectLst/>
                        </a:rPr>
                        <a:t>52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>
                          <a:effectLst/>
                        </a:rPr>
                        <a:t>10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u="none" strike="noStrike" dirty="0">
                          <a:effectLst/>
                        </a:rPr>
                        <a:t>180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u="none" strike="noStrike">
                          <a:effectLst/>
                        </a:rPr>
                        <a:t>Al</a:t>
                      </a:r>
                      <a:endParaRPr lang="da-DK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u="none" strike="noStrike" dirty="0">
                          <a:effectLst/>
                        </a:rPr>
                        <a:t>UCL </a:t>
                      </a:r>
                      <a:r>
                        <a:rPr lang="da-DK" sz="1400" u="none" strike="noStrike" dirty="0" err="1">
                          <a:effectLst/>
                        </a:rPr>
                        <a:t>Arcoma</a:t>
                      </a:r>
                      <a:r>
                        <a:rPr lang="da-DK" sz="1400" u="none" strike="noStrike" dirty="0">
                          <a:effectLst/>
                        </a:rPr>
                        <a:t> ny stand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2,063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97085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5892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853403-9E52-CAEB-6DD0-B36F90C9E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 kiggede også på </a:t>
            </a:r>
            <a:r>
              <a:rPr lang="da-DK" dirty="0" err="1"/>
              <a:t>billedekvaliteten</a:t>
            </a:r>
            <a:r>
              <a:rPr lang="da-DK" dirty="0"/>
              <a:t>.</a:t>
            </a:r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D87B151-B4D4-53BE-52C6-141617F1113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15</a:t>
            </a:fld>
            <a:endParaRPr lang="da-DK" dirty="0"/>
          </a:p>
        </p:txBody>
      </p:sp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8650E329-4D07-D70C-DED4-195170FC5A2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317349" y="2604655"/>
            <a:ext cx="7338495" cy="181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96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A3F9336-E094-3283-34A5-7481EB9A3AF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B5548-7253-48D6-B95B-F3D312A72220}" type="slidenum">
              <a:rPr kumimoji="0" lang="da-DK" sz="900" b="1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a-DK" sz="9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F1A95A9-C14D-162F-1A7A-6266AF26F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4023" y="149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  <a:tab pos="213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  <a:tab pos="213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  <a:tab pos="213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  <a:tab pos="213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  <a:tab pos="213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  <a:tab pos="213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  <a:tab pos="213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  <a:tab pos="213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  <a:tab pos="213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14425" algn="l"/>
                <a:tab pos="2133600" algn="l"/>
              </a:tabLst>
              <a:defRPr/>
            </a:pPr>
            <a:r>
              <a:rPr kumimoji="0" lang="da-DK" altLang="da-DK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Rtg.afd’s</a:t>
            </a:r>
            <a:r>
              <a:rPr kumimoji="0" lang="da-DK" alt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rastere og deres egenskaber      </a:t>
            </a:r>
            <a:r>
              <a:rPr kumimoji="0" lang="da-DK" alt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juli</a:t>
            </a:r>
            <a:r>
              <a:rPr kumimoji="0" lang="da-DK" alt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2024</a:t>
            </a:r>
            <a:endParaRPr kumimoji="0" lang="da-DK" altLang="da-DK" sz="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14425" algn="l"/>
                <a:tab pos="2133600" algn="l"/>
              </a:tabLst>
              <a:defRPr/>
            </a:pPr>
            <a:endParaRPr kumimoji="0" lang="da-DK" altLang="da-DK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A83B508F-7040-7211-7395-D1F8745A79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25" r="13647" b="6362"/>
          <a:stretch/>
        </p:blipFill>
        <p:spPr>
          <a:xfrm>
            <a:off x="642090" y="1144679"/>
            <a:ext cx="5006011" cy="4957945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C622E90F-5EAA-C782-98D3-60A7A2AF57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68" r="12907"/>
          <a:stretch/>
        </p:blipFill>
        <p:spPr>
          <a:xfrm>
            <a:off x="6175293" y="1319751"/>
            <a:ext cx="5556796" cy="4782873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4FD4E2AD-CD91-FE60-A68C-43786AB8DDD5}"/>
              </a:ext>
            </a:extLst>
          </p:cNvPr>
          <p:cNvSpPr txBox="1"/>
          <p:nvPr/>
        </p:nvSpPr>
        <p:spPr>
          <a:xfrm>
            <a:off x="5740924" y="1144680"/>
            <a:ext cx="355076" cy="49579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dirty="0" err="1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790DC36F-78C7-F448-B19D-41C50B5787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5772"/>
          <a:stretch/>
        </p:blipFill>
        <p:spPr>
          <a:xfrm>
            <a:off x="5306556" y="1055101"/>
            <a:ext cx="775914" cy="513710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18F6F620-5C13-B3C9-9EC6-D12BD86B62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2795"/>
          <a:stretch/>
        </p:blipFill>
        <p:spPr>
          <a:xfrm>
            <a:off x="11182565" y="1144678"/>
            <a:ext cx="888887" cy="501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39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D104830-2483-AAFC-44F0-789425FE892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17</a:t>
            </a:fld>
            <a:endParaRPr lang="da-DK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1B751A9-6035-4F9D-3A12-CD57833E8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9868" y="217755"/>
            <a:ext cx="545713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  <a:tab pos="213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  <a:tab pos="213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  <a:tab pos="213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  <a:tab pos="213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  <a:tab pos="213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  <a:tab pos="213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  <a:tab pos="213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  <a:tab pos="213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  <a:tab pos="213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14425" algn="l"/>
                <a:tab pos="2133600" algn="l"/>
              </a:tabLst>
            </a:pPr>
            <a:r>
              <a:rPr kumimoji="0" lang="da-DK" altLang="da-DK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Rtg.afd’s</a:t>
            </a:r>
            <a:r>
              <a:rPr kumimoji="0" lang="da-DK" altLang="da-DK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rastere og deres egenskaber </a:t>
            </a:r>
            <a:r>
              <a:rPr kumimoji="0" lang="da-DK" altLang="da-DK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sept</a:t>
            </a:r>
            <a:r>
              <a:rPr kumimoji="0" lang="da-DK" altLang="da-DK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da-DK" altLang="da-DK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2025</a:t>
            </a:r>
            <a:endParaRPr kumimoji="0" lang="da-DK" altLang="da-DK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14425" algn="l"/>
                <a:tab pos="2133600" algn="l"/>
              </a:tabLst>
            </a:pPr>
            <a:endParaRPr kumimoji="0" lang="da-DK" altLang="da-D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C9698219-1C0C-8FC1-5F1C-0514F42CCB1C}"/>
              </a:ext>
            </a:extLst>
          </p:cNvPr>
          <p:cNvSpPr txBox="1"/>
          <p:nvPr/>
        </p:nvSpPr>
        <p:spPr>
          <a:xfrm>
            <a:off x="3035808" y="1874520"/>
            <a:ext cx="6091195" cy="18379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4000" dirty="0"/>
              <a:t>Der ses en dæmpning fra 28% til 59% i de 8 knoglerum, </a:t>
            </a:r>
          </a:p>
          <a:p>
            <a:r>
              <a:rPr lang="da-DK" sz="4000" dirty="0"/>
              <a:t>-hvor vi ikke har aftaler om hvilke undersøgelser eller patientgrupper der skal tages hvor!</a:t>
            </a:r>
          </a:p>
        </p:txBody>
      </p:sp>
    </p:spTree>
    <p:extLst>
      <p:ext uri="{BB962C8B-B14F-4D97-AF65-F5344CB8AC3E}">
        <p14:creationId xmlns:p14="http://schemas.microsoft.com/office/powerpoint/2010/main" val="3267311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3A0D4A-BD8F-BEC0-3363-0B06A0764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Raster-Billedkvalitet-Dosis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586BF94-7CB8-F00F-A94E-75A95527C5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27125" y="2120122"/>
            <a:ext cx="10897235" cy="1610629"/>
          </a:xfrm>
        </p:spPr>
        <p:txBody>
          <a:bodyPr/>
          <a:lstStyle/>
          <a:p>
            <a:pPr marL="0" indent="0">
              <a:buNone/>
            </a:pPr>
            <a:endParaRPr lang="da-DK" sz="2800" dirty="0"/>
          </a:p>
          <a:p>
            <a:pPr marL="0" indent="0">
              <a:buNone/>
            </a:pPr>
            <a:endParaRPr lang="da-DK" sz="2800" dirty="0"/>
          </a:p>
          <a:p>
            <a:pPr marL="0" indent="0">
              <a:buNone/>
            </a:pPr>
            <a:r>
              <a:rPr lang="da-DK" sz="2800" dirty="0"/>
              <a:t>Hvem vil vi beskytte,- hvor meget, for at opnå hvilken billedkvalitet?</a:t>
            </a:r>
          </a:p>
          <a:p>
            <a:pPr marL="0" indent="0">
              <a:buNone/>
            </a:pPr>
            <a:endParaRPr lang="da-DK" sz="2800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7EBB353-D796-1BBB-D303-B6739D97B1B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18</a:t>
            </a:fld>
            <a:endParaRPr lang="da-DK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690B43D-FF48-681D-575D-51AD2F252974}"/>
              </a:ext>
            </a:extLst>
          </p:cNvPr>
          <p:cNvSpPr/>
          <p:nvPr/>
        </p:nvSpPr>
        <p:spPr>
          <a:xfrm>
            <a:off x="1939866" y="1814976"/>
            <a:ext cx="301472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a-DK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???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061D3FC8-42F2-1857-25E2-79F6F22BCA23}"/>
              </a:ext>
            </a:extLst>
          </p:cNvPr>
          <p:cNvSpPr txBox="1"/>
          <p:nvPr/>
        </p:nvSpPr>
        <p:spPr>
          <a:xfrm rot="19661581">
            <a:off x="1886552" y="4263992"/>
            <a:ext cx="895149" cy="2983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2400" dirty="0"/>
              <a:t>Støj</a:t>
            </a:r>
            <a:r>
              <a:rPr lang="da-DK" dirty="0"/>
              <a:t> ?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F7490D6F-8B25-928D-A50C-C22804B00D04}"/>
              </a:ext>
            </a:extLst>
          </p:cNvPr>
          <p:cNvSpPr txBox="1"/>
          <p:nvPr/>
        </p:nvSpPr>
        <p:spPr>
          <a:xfrm rot="1016160">
            <a:off x="5934233" y="5268789"/>
            <a:ext cx="1932921" cy="6620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2400" dirty="0"/>
              <a:t>Patient</a:t>
            </a:r>
            <a:r>
              <a:rPr lang="da-DK" dirty="0"/>
              <a:t> kategori ?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D38E5D3-B7D3-3935-F30C-6C09A7870602}"/>
              </a:ext>
            </a:extLst>
          </p:cNvPr>
          <p:cNvSpPr txBox="1"/>
          <p:nvPr/>
        </p:nvSpPr>
        <p:spPr>
          <a:xfrm rot="20998189">
            <a:off x="7132320" y="3952203"/>
            <a:ext cx="1116530" cy="5486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2400" dirty="0"/>
              <a:t>Alder ?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67FA6137-7DEE-D584-1C4A-D74379D6C028}"/>
              </a:ext>
            </a:extLst>
          </p:cNvPr>
          <p:cNvSpPr txBox="1"/>
          <p:nvPr/>
        </p:nvSpPr>
        <p:spPr>
          <a:xfrm rot="362005">
            <a:off x="3522287" y="5660828"/>
            <a:ext cx="1606954" cy="5775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2400" dirty="0"/>
              <a:t>Objekt størrelse ?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2159C8A5-FC25-54E6-D844-7E03D6B2313E}"/>
              </a:ext>
            </a:extLst>
          </p:cNvPr>
          <p:cNvSpPr txBox="1"/>
          <p:nvPr/>
        </p:nvSpPr>
        <p:spPr>
          <a:xfrm>
            <a:off x="8556859" y="4737877"/>
            <a:ext cx="1867301" cy="6330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2400" dirty="0"/>
              <a:t>Rumspecifikt</a:t>
            </a:r>
            <a:r>
              <a:rPr lang="da-DK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564761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92BB54-7991-1FD8-88BA-D7BF8FCF5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Konklusion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D1C5235-3213-F088-89FD-613F09A99C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26800" y="1963571"/>
            <a:ext cx="10685600" cy="1760827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Hjælp fra gruppen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379F4A3-3544-F4AA-42AC-C43E521FA8F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19</a:t>
            </a:fld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3A3ECE51-113B-903B-EACB-4A8658192A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62" r="3635"/>
          <a:stretch/>
        </p:blipFill>
        <p:spPr>
          <a:xfrm>
            <a:off x="3491345" y="1136074"/>
            <a:ext cx="8534400" cy="565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30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24847C9-2413-3227-56EC-AFF92A7AA4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2</a:t>
            </a:fld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AD308476-5A64-EEFC-CB36-DA4E9FC69B4C}"/>
              </a:ext>
            </a:extLst>
          </p:cNvPr>
          <p:cNvSpPr txBox="1"/>
          <p:nvPr/>
        </p:nvSpPr>
        <p:spPr>
          <a:xfrm>
            <a:off x="3128211" y="4206240"/>
            <a:ext cx="5345229" cy="10287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3200" dirty="0"/>
              <a:t>8 knoglerum….ca 40. rastere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5D6B4B9-28F0-413D-AE4F-B51DCE622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482" y="1299995"/>
            <a:ext cx="10371138" cy="1028700"/>
          </a:xfrm>
        </p:spPr>
        <p:txBody>
          <a:bodyPr/>
          <a:lstStyle/>
          <a:p>
            <a:r>
              <a:rPr lang="da-DK" dirty="0"/>
              <a:t>Optimering af raster-beholdningen og ... </a:t>
            </a:r>
            <a:br>
              <a:rPr lang="da-DK" dirty="0"/>
            </a:br>
            <a:br>
              <a:rPr lang="da-DK" dirty="0"/>
            </a:br>
            <a:r>
              <a:rPr lang="da-DK" dirty="0"/>
              <a:t> </a:t>
            </a:r>
            <a:r>
              <a:rPr lang="da-DK" dirty="0" err="1"/>
              <a:t>øhh</a:t>
            </a:r>
            <a:r>
              <a:rPr lang="da-DK" dirty="0"/>
              <a:t>… dosis?</a:t>
            </a:r>
          </a:p>
        </p:txBody>
      </p:sp>
    </p:spTree>
    <p:extLst>
      <p:ext uri="{BB962C8B-B14F-4D97-AF65-F5344CB8AC3E}">
        <p14:creationId xmlns:p14="http://schemas.microsoft.com/office/powerpoint/2010/main" val="215861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402E9B0-A556-9D8C-7576-9E0A48A018D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0362" y="3040697"/>
            <a:ext cx="10371275" cy="3708000"/>
          </a:xfrm>
        </p:spPr>
        <p:txBody>
          <a:bodyPr/>
          <a:lstStyle/>
          <a:p>
            <a:r>
              <a:rPr lang="da-DK" dirty="0"/>
              <a:t>Hvis alle rum aflevere en kvalitet der er diagnostisk acceptabelt?</a:t>
            </a:r>
          </a:p>
          <a:p>
            <a:r>
              <a:rPr lang="da-DK" dirty="0"/>
              <a:t>Skal vi så definere i hvilke rum vi vil undersøge patient grupper/undersøgelser der er særlig strålefølsomme</a:t>
            </a:r>
          </a:p>
          <a:p>
            <a:r>
              <a:rPr lang="da-DK" dirty="0"/>
              <a:t>-eller skaffe penge til at købe nye rastere</a:t>
            </a:r>
          </a:p>
          <a:p>
            <a:r>
              <a:rPr lang="da-DK" dirty="0"/>
              <a:t>Vi skal i hvert fald udtænke ny måde at formulere kravsspecifikation ved udbud.</a:t>
            </a:r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7F072FE-3490-6FFF-AB03-A1BF29319F1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20</a:t>
            </a:fld>
            <a:endParaRPr lang="da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DBFFF08-4380-9939-5620-7B3EC811C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Perspektivering</a:t>
            </a:r>
          </a:p>
        </p:txBody>
      </p:sp>
    </p:spTree>
    <p:extLst>
      <p:ext uri="{BB962C8B-B14F-4D97-AF65-F5344CB8AC3E}">
        <p14:creationId xmlns:p14="http://schemas.microsoft.com/office/powerpoint/2010/main" val="2203958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018DF6-C091-D833-9C7A-FCAFE73C4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816" y="1447272"/>
            <a:ext cx="10371600" cy="827497"/>
          </a:xfrm>
        </p:spPr>
        <p:txBody>
          <a:bodyPr/>
          <a:lstStyle/>
          <a:p>
            <a:r>
              <a:rPr lang="da-DK" sz="2400" b="0" dirty="0" err="1"/>
              <a:t>Dosimeter</a:t>
            </a:r>
            <a:r>
              <a:rPr lang="da-DK" sz="2400" b="0" dirty="0"/>
              <a:t> fra konstanstest kan sagtens bruges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CD99D6F5-46E8-E7C4-6EC2-E476F004EAF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529077" y="2572212"/>
            <a:ext cx="6252711" cy="3218988"/>
          </a:xfrm>
          <a:prstGeom prst="rect">
            <a:avLst/>
          </a:prstGeom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DDCCF30-BE7C-D294-D82E-6EB9F045D8B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21</a:t>
            </a:fld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45B2327D-25DC-9F34-1974-08A78E5A9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746" y="378000"/>
            <a:ext cx="10589670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99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indendørs, rum/stue/værelse, Medicinsk udstyr, hospitalsstue&#10;&#10;Indhold genereret af kunstig intelligens kan være forkert.">
            <a:extLst>
              <a:ext uri="{FF2B5EF4-FFF2-40B4-BE49-F238E27FC236}">
                <a16:creationId xmlns:a16="http://schemas.microsoft.com/office/drawing/2014/main" id="{E3307EBD-F810-0B68-CA4D-853B47BC47D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20" y="0"/>
            <a:ext cx="3980047" cy="2985035"/>
          </a:xfrm>
        </p:spPr>
      </p:pic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7D3564FE-4374-4562-A095-F70C0C58481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04613" y="6300000"/>
            <a:ext cx="687386" cy="180000"/>
          </a:xfrm>
        </p:spPr>
        <p:txBody>
          <a:bodyPr/>
          <a:lstStyle/>
          <a:p>
            <a:fld id="{667EC89C-17A0-4E64-A6D2-B825673CEEDF}" type="slidenum">
              <a:rPr lang="da-DK" smtClean="0"/>
              <a:pPr/>
              <a:t>22</a:t>
            </a:fld>
            <a:endParaRPr lang="da-DK" dirty="0"/>
          </a:p>
        </p:txBody>
      </p:sp>
      <p:pic>
        <p:nvPicPr>
          <p:cNvPr id="6" name="Billede 5" descr="Et billede, der indeholder person, Ansigt, tøj, briller&#10;&#10;Indhold genereret af kunstig intelligens kan være forkert.">
            <a:extLst>
              <a:ext uri="{FF2B5EF4-FFF2-40B4-BE49-F238E27FC236}">
                <a16:creationId xmlns:a16="http://schemas.microsoft.com/office/drawing/2014/main" id="{90B463C2-810B-4CEF-2A16-D7C18592D3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2"/>
          <a:stretch/>
        </p:blipFill>
        <p:spPr>
          <a:xfrm>
            <a:off x="793719" y="470317"/>
            <a:ext cx="2430862" cy="2527712"/>
          </a:xfrm>
          <a:prstGeom prst="rect">
            <a:avLst/>
          </a:prstGeom>
        </p:spPr>
      </p:pic>
      <p:pic>
        <p:nvPicPr>
          <p:cNvPr id="8" name="Billede 7" descr="Et billede, der indeholder person, tøj, indendørs, tekst&#10;&#10;Indhold genereret af kunstig intelligens kan være forkert.">
            <a:extLst>
              <a:ext uri="{FF2B5EF4-FFF2-40B4-BE49-F238E27FC236}">
                <a16:creationId xmlns:a16="http://schemas.microsoft.com/office/drawing/2014/main" id="{85118501-8674-37ED-EB82-4C68CB7CD0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80"/>
          <a:stretch/>
        </p:blipFill>
        <p:spPr>
          <a:xfrm>
            <a:off x="6914264" y="3066691"/>
            <a:ext cx="3311676" cy="3498011"/>
          </a:xfrm>
          <a:prstGeom prst="rect">
            <a:avLst/>
          </a:prstGeom>
        </p:spPr>
      </p:pic>
      <p:pic>
        <p:nvPicPr>
          <p:cNvPr id="12" name="Billede 11" descr="Et billede, der indeholder person, indendørs, mur, tøj&#10;&#10;Indhold genereret af kunstig intelligens kan være forkert.">
            <a:extLst>
              <a:ext uri="{FF2B5EF4-FFF2-40B4-BE49-F238E27FC236}">
                <a16:creationId xmlns:a16="http://schemas.microsoft.com/office/drawing/2014/main" id="{F325F739-9B16-7C9F-7617-F9B60765D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19" y="3066691"/>
            <a:ext cx="2675056" cy="3566740"/>
          </a:xfrm>
          <a:prstGeom prst="rect">
            <a:avLst/>
          </a:prstGeom>
        </p:spPr>
      </p:pic>
      <p:pic>
        <p:nvPicPr>
          <p:cNvPr id="14" name="Billede 13" descr="Et billede, der indeholder indendørs, tekst, person, mur&#10;&#10;Indhold genereret af kunstig intelligens kan være forkert.">
            <a:extLst>
              <a:ext uri="{FF2B5EF4-FFF2-40B4-BE49-F238E27FC236}">
                <a16:creationId xmlns:a16="http://schemas.microsoft.com/office/drawing/2014/main" id="{DD07562F-3728-E065-D5C5-DE005FC6F1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07" y="12994"/>
            <a:ext cx="3980047" cy="2985035"/>
          </a:xfrm>
          <a:prstGeom prst="rect">
            <a:avLst/>
          </a:prstGeom>
        </p:spPr>
      </p:pic>
      <p:pic>
        <p:nvPicPr>
          <p:cNvPr id="16" name="Billede 15" descr="Et billede, der indeholder indendørs, mur, Medicinsk udstyr, tøj&#10;&#10;Indhold genereret af kunstig intelligens kan være forkert.">
            <a:extLst>
              <a:ext uri="{FF2B5EF4-FFF2-40B4-BE49-F238E27FC236}">
                <a16:creationId xmlns:a16="http://schemas.microsoft.com/office/drawing/2014/main" id="{CF102652-44C3-7A38-4B54-DFAA068AF7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" t="9179" r="-6511" b="-2698"/>
          <a:stretch/>
        </p:blipFill>
        <p:spPr>
          <a:xfrm>
            <a:off x="3562656" y="3066691"/>
            <a:ext cx="3521466" cy="4390953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057157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C52F2025-6AE2-658D-1E4A-487983CD6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968" y="2678595"/>
            <a:ext cx="3934051" cy="3934051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8E04AD8C-F71B-4C20-D67C-031FD201A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269" y="-160532"/>
            <a:ext cx="3589532" cy="3589532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3B64519-0BED-F9B5-3291-EC5DB223E6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305" t="6490" r="11491" b="10874"/>
          <a:stretch/>
        </p:blipFill>
        <p:spPr>
          <a:xfrm>
            <a:off x="7890201" y="290291"/>
            <a:ext cx="3234297" cy="2662075"/>
          </a:xfrm>
          <a:prstGeom prst="rect">
            <a:avLst/>
          </a:prstGeom>
        </p:spPr>
      </p:pic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E53D04D-0928-40CA-8DBA-C844CF2EC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613" y="6289200"/>
            <a:ext cx="687386" cy="180000"/>
          </a:xfrm>
        </p:spPr>
        <p:txBody>
          <a:bodyPr/>
          <a:lstStyle/>
          <a:p>
            <a:fld id="{0DAB5548-7253-48D6-B95B-F3D312A72220}" type="slidenum">
              <a:rPr lang="da-DK" smtClean="0"/>
              <a:pPr/>
              <a:t>3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B5683641-F6D8-A4F3-8550-53B678D0CE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801" y="3802279"/>
            <a:ext cx="2791034" cy="2803494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639347BD-9EBD-7B01-D670-2A044425D6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1619" y="400232"/>
            <a:ext cx="2999492" cy="1524132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236C1A13-A6F0-275A-6D35-3FCECD2F2E5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6982" r="98" b="13099"/>
          <a:stretch/>
        </p:blipFill>
        <p:spPr>
          <a:xfrm>
            <a:off x="8152598" y="3587680"/>
            <a:ext cx="3234297" cy="3018093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614142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6568D42-445C-ED18-FA17-6B8DC3BD2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800" y="871200"/>
            <a:ext cx="10371600" cy="827497"/>
          </a:xfrm>
        </p:spPr>
        <p:txBody>
          <a:bodyPr/>
          <a:lstStyle/>
          <a:p>
            <a:r>
              <a:rPr lang="en-US" dirty="0" err="1"/>
              <a:t>Hvordan</a:t>
            </a:r>
            <a:r>
              <a:rPr lang="en-US" dirty="0"/>
              <a:t> </a:t>
            </a:r>
            <a:r>
              <a:rPr lang="en-US" dirty="0" err="1"/>
              <a:t>startede</a:t>
            </a:r>
            <a:r>
              <a:rPr lang="en-US" dirty="0"/>
              <a:t> </a:t>
            </a:r>
            <a:r>
              <a:rPr lang="en-US" dirty="0" err="1"/>
              <a:t>vores</a:t>
            </a:r>
            <a:r>
              <a:rPr lang="en-US" dirty="0"/>
              <a:t> process?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B041484-424D-48B4-FEC4-5261AB5247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27125" y="1989137"/>
            <a:ext cx="10371275" cy="3708000"/>
          </a:xfrm>
        </p:spPr>
        <p:txBody>
          <a:bodyPr/>
          <a:lstStyle/>
          <a:p>
            <a:r>
              <a:rPr lang="en-US" dirty="0"/>
              <a:t>Som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registrering</a:t>
            </a:r>
            <a:endParaRPr lang="en-US" dirty="0"/>
          </a:p>
          <a:p>
            <a:r>
              <a:rPr lang="en-US" dirty="0" err="1"/>
              <a:t>Hvad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vi med </a:t>
            </a:r>
            <a:r>
              <a:rPr lang="en-US" dirty="0" err="1"/>
              <a:t>hvilke</a:t>
            </a:r>
            <a:r>
              <a:rPr lang="en-US" dirty="0"/>
              <a:t> </a:t>
            </a:r>
            <a:r>
              <a:rPr lang="en-US" dirty="0" err="1"/>
              <a:t>egenskaber</a:t>
            </a:r>
            <a:r>
              <a:rPr lang="en-US" dirty="0"/>
              <a:t>?</a:t>
            </a:r>
          </a:p>
          <a:p>
            <a:r>
              <a:rPr lang="en-US" dirty="0"/>
              <a:t>Har vi rum med </a:t>
            </a:r>
            <a:r>
              <a:rPr lang="en-US" dirty="0" err="1"/>
              <a:t>høj</a:t>
            </a:r>
            <a:r>
              <a:rPr lang="en-US" dirty="0"/>
              <a:t> </a:t>
            </a:r>
            <a:r>
              <a:rPr lang="en-US" dirty="0" err="1"/>
              <a:t>dæmpning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skal</a:t>
            </a:r>
            <a:r>
              <a:rPr lang="en-US" dirty="0"/>
              <a:t> det med i </a:t>
            </a:r>
            <a:r>
              <a:rPr lang="en-US" dirty="0" err="1"/>
              <a:t>vurdering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valg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rum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særlige</a:t>
            </a:r>
            <a:r>
              <a:rPr lang="en-US" dirty="0"/>
              <a:t> us?</a:t>
            </a:r>
          </a:p>
          <a:p>
            <a:r>
              <a:rPr lang="en-US" dirty="0"/>
              <a:t>Har vi </a:t>
            </a:r>
            <a:r>
              <a:rPr lang="en-US" dirty="0" err="1"/>
              <a:t>penge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ensretnig</a:t>
            </a:r>
            <a:r>
              <a:rPr lang="en-US" dirty="0"/>
              <a:t>/</a:t>
            </a:r>
            <a:r>
              <a:rPr lang="en-US" dirty="0" err="1"/>
              <a:t>optimering</a:t>
            </a:r>
            <a:r>
              <a:rPr lang="en-US" dirty="0"/>
              <a:t>?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A3F9336-E094-3283-34A5-7481EB9A3AF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04613" y="6300000"/>
            <a:ext cx="687386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0DAB5548-7253-48D6-B95B-F3D312A72220}" type="slidenum">
              <a:rPr lang="da-DK" smtClean="0"/>
              <a:pPr>
                <a:spcAft>
                  <a:spcPts val="600"/>
                </a:spcAft>
              </a:pPr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4171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A3F9336-E094-3283-34A5-7481EB9A3AF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B5548-7253-48D6-B95B-F3D312A72220}" type="slidenum">
              <a:rPr kumimoji="0" lang="da-DK" sz="900" b="1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a-DK" sz="9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F1A95A9-C14D-162F-1A7A-6266AF26F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4023" y="149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  <a:tab pos="213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  <a:tab pos="213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  <a:tab pos="213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  <a:tab pos="213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  <a:tab pos="213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  <a:tab pos="213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  <a:tab pos="213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  <a:tab pos="213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114425" algn="l"/>
                <a:tab pos="2133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14425" algn="l"/>
                <a:tab pos="2133600" algn="l"/>
              </a:tabLst>
              <a:defRPr/>
            </a:pPr>
            <a:r>
              <a:rPr kumimoji="0" lang="da-DK" altLang="da-DK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Rtg.afd’s</a:t>
            </a:r>
            <a:r>
              <a:rPr kumimoji="0" lang="da-DK" alt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rastere og deres egenskaber      </a:t>
            </a:r>
            <a:r>
              <a:rPr kumimoji="0" lang="da-DK" alt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juli</a:t>
            </a:r>
            <a:r>
              <a:rPr kumimoji="0" lang="da-DK" altLang="da-DK" sz="9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2024</a:t>
            </a:r>
            <a:endParaRPr kumimoji="0" lang="da-DK" altLang="da-DK" sz="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14425" algn="l"/>
                <a:tab pos="2133600" algn="l"/>
              </a:tabLst>
              <a:defRPr/>
            </a:pPr>
            <a:endParaRPr kumimoji="0" lang="da-DK" altLang="da-DK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A83B508F-7040-7211-7395-D1F8745A79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25" r="13647" b="6362"/>
          <a:stretch/>
        </p:blipFill>
        <p:spPr>
          <a:xfrm>
            <a:off x="904460" y="777186"/>
            <a:ext cx="5377069" cy="5325440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C622E90F-5EAA-C782-98D3-60A7A2AF57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68" r="12907"/>
          <a:stretch/>
        </p:blipFill>
        <p:spPr>
          <a:xfrm>
            <a:off x="6281530" y="1106592"/>
            <a:ext cx="5804449" cy="499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29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634578B-5204-5EDB-AD8A-82E676D7A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Der er vist plads til forbedring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D4D324B6-D8BA-F338-169C-0A250AFB5AD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a-DK" dirty="0"/>
              <a:t>Fysikeren tages med på råd-udpeger hvor gevinst forventes højst</a:t>
            </a:r>
          </a:p>
          <a:p>
            <a:r>
              <a:rPr lang="da-DK" dirty="0"/>
              <a:t>Penge findes til 2 rum</a:t>
            </a:r>
          </a:p>
          <a:p>
            <a:r>
              <a:rPr lang="da-DK" dirty="0"/>
              <a:t>Der </a:t>
            </a:r>
            <a:r>
              <a:rPr lang="da-DK" dirty="0" err="1"/>
              <a:t>købes…igen</a:t>
            </a:r>
            <a:r>
              <a:rPr lang="da-DK" dirty="0"/>
              <a:t> efter bedste evne og rådgivning</a:t>
            </a:r>
          </a:p>
          <a:p>
            <a:endParaRPr lang="da-DK" dirty="0"/>
          </a:p>
          <a:p>
            <a:r>
              <a:rPr lang="da-DK" dirty="0"/>
              <a:t>HOV!</a:t>
            </a:r>
          </a:p>
          <a:p>
            <a:r>
              <a:rPr lang="da-DK" dirty="0"/>
              <a:t>De nye rastere til et rum virker tunge …meget tunge</a:t>
            </a:r>
          </a:p>
          <a:p>
            <a:r>
              <a:rPr lang="da-DK" dirty="0"/>
              <a:t>Test ≈ større dæmpning… ups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24847C9-2413-3227-56EC-AFF92A7AA4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B5548-7253-48D6-B95B-F3D312A72220}" type="slidenum">
              <a:rPr kumimoji="0" lang="da-DK" sz="900" b="1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a-DK" sz="9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426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573608-46D9-BD3F-3A14-C099B25A4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Sparring søges.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E10374F-85A6-D052-E1B7-ED85EDD8A01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27125" y="3428999"/>
            <a:ext cx="10371275" cy="2268137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Netværkes ringes op</a:t>
            </a:r>
          </a:p>
          <a:p>
            <a:pPr marL="0" indent="0">
              <a:buNone/>
            </a:pPr>
            <a:r>
              <a:rPr lang="da-DK" dirty="0"/>
              <a:t>-”kom og leg”</a:t>
            </a:r>
          </a:p>
          <a:p>
            <a:pPr marL="0" indent="0">
              <a:buNone/>
            </a:pPr>
            <a:r>
              <a:rPr lang="da-DK" dirty="0"/>
              <a:t>Vi må sammen støve viden af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BD48184-5F21-655D-FD68-E1E5C6DFCF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98882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indendørs, rum/stue/værelse, Medicinsk udstyr, hospitalsstue&#10;&#10;Indhold genereret af kunstig intelligens kan være forkert.">
            <a:extLst>
              <a:ext uri="{FF2B5EF4-FFF2-40B4-BE49-F238E27FC236}">
                <a16:creationId xmlns:a16="http://schemas.microsoft.com/office/drawing/2014/main" id="{E3307EBD-F810-0B68-CA4D-853B47BC47D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20" y="0"/>
            <a:ext cx="3980047" cy="2985035"/>
          </a:xfrm>
        </p:spPr>
      </p:pic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7D3564FE-4374-4562-A095-F70C0C58481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04613" y="6300000"/>
            <a:ext cx="687386" cy="180000"/>
          </a:xfrm>
        </p:spPr>
        <p:txBody>
          <a:bodyPr/>
          <a:lstStyle/>
          <a:p>
            <a:fld id="{667EC89C-17A0-4E64-A6D2-B825673CEEDF}" type="slidenum">
              <a:rPr lang="da-DK" smtClean="0"/>
              <a:pPr/>
              <a:t>8</a:t>
            </a:fld>
            <a:endParaRPr lang="da-DK" dirty="0"/>
          </a:p>
        </p:txBody>
      </p:sp>
      <p:pic>
        <p:nvPicPr>
          <p:cNvPr id="6" name="Billede 5" descr="Et billede, der indeholder person, Ansigt, tøj, briller&#10;&#10;Indhold genereret af kunstig intelligens kan være forkert.">
            <a:extLst>
              <a:ext uri="{FF2B5EF4-FFF2-40B4-BE49-F238E27FC236}">
                <a16:creationId xmlns:a16="http://schemas.microsoft.com/office/drawing/2014/main" id="{90B463C2-810B-4CEF-2A16-D7C18592D3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2"/>
          <a:stretch/>
        </p:blipFill>
        <p:spPr>
          <a:xfrm>
            <a:off x="793719" y="470317"/>
            <a:ext cx="2430862" cy="2527712"/>
          </a:xfrm>
          <a:prstGeom prst="rect">
            <a:avLst/>
          </a:prstGeom>
        </p:spPr>
      </p:pic>
      <p:pic>
        <p:nvPicPr>
          <p:cNvPr id="8" name="Billede 7" descr="Et billede, der indeholder person, tøj, indendørs, tekst&#10;&#10;Indhold genereret af kunstig intelligens kan være forkert.">
            <a:extLst>
              <a:ext uri="{FF2B5EF4-FFF2-40B4-BE49-F238E27FC236}">
                <a16:creationId xmlns:a16="http://schemas.microsoft.com/office/drawing/2014/main" id="{85118501-8674-37ED-EB82-4C68CB7CD0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80"/>
          <a:stretch/>
        </p:blipFill>
        <p:spPr>
          <a:xfrm>
            <a:off x="6914264" y="3066691"/>
            <a:ext cx="3311676" cy="3498011"/>
          </a:xfrm>
          <a:prstGeom prst="rect">
            <a:avLst/>
          </a:prstGeom>
        </p:spPr>
      </p:pic>
      <p:pic>
        <p:nvPicPr>
          <p:cNvPr id="12" name="Billede 11" descr="Et billede, der indeholder person, indendørs, mur, tøj&#10;&#10;Indhold genereret af kunstig intelligens kan være forkert.">
            <a:extLst>
              <a:ext uri="{FF2B5EF4-FFF2-40B4-BE49-F238E27FC236}">
                <a16:creationId xmlns:a16="http://schemas.microsoft.com/office/drawing/2014/main" id="{F325F739-9B16-7C9F-7617-F9B60765D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19" y="3066691"/>
            <a:ext cx="2675056" cy="3566740"/>
          </a:xfrm>
          <a:prstGeom prst="rect">
            <a:avLst/>
          </a:prstGeom>
        </p:spPr>
      </p:pic>
      <p:pic>
        <p:nvPicPr>
          <p:cNvPr id="14" name="Billede 13" descr="Et billede, der indeholder indendørs, tekst, person, mur&#10;&#10;Indhold genereret af kunstig intelligens kan være forkert.">
            <a:extLst>
              <a:ext uri="{FF2B5EF4-FFF2-40B4-BE49-F238E27FC236}">
                <a16:creationId xmlns:a16="http://schemas.microsoft.com/office/drawing/2014/main" id="{DD07562F-3728-E065-D5C5-DE005FC6F1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07" y="12994"/>
            <a:ext cx="3980047" cy="2985035"/>
          </a:xfrm>
          <a:prstGeom prst="rect">
            <a:avLst/>
          </a:prstGeom>
        </p:spPr>
      </p:pic>
      <p:pic>
        <p:nvPicPr>
          <p:cNvPr id="16" name="Billede 15" descr="Et billede, der indeholder indendørs, mur, Medicinsk udstyr, tøj&#10;&#10;Indhold genereret af kunstig intelligens kan være forkert.">
            <a:extLst>
              <a:ext uri="{FF2B5EF4-FFF2-40B4-BE49-F238E27FC236}">
                <a16:creationId xmlns:a16="http://schemas.microsoft.com/office/drawing/2014/main" id="{CF102652-44C3-7A38-4B54-DFAA068AF7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" t="9179" r="-6511" b="-2698"/>
          <a:stretch/>
        </p:blipFill>
        <p:spPr>
          <a:xfrm>
            <a:off x="3562656" y="3066691"/>
            <a:ext cx="3521466" cy="4390953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995516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7EE04F-B3EA-4F85-EBF3-2BB572F49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chemeClr val="bg2">
                    <a:lumMod val="50000"/>
                  </a:schemeClr>
                </a:solidFill>
              </a:rPr>
              <a:t>vi </a:t>
            </a:r>
            <a:r>
              <a:rPr lang="da-DK" dirty="0" err="1">
                <a:solidFill>
                  <a:schemeClr val="bg2">
                    <a:lumMod val="50000"/>
                  </a:schemeClr>
                </a:solidFill>
              </a:rPr>
              <a:t>brainstormer</a:t>
            </a:r>
            <a:r>
              <a:rPr lang="da-DK" dirty="0">
                <a:solidFill>
                  <a:schemeClr val="bg2">
                    <a:lumMod val="50000"/>
                  </a:schemeClr>
                </a:solidFill>
              </a:rPr>
              <a:t> – diskuterer – udtænker</a:t>
            </a:r>
            <a:br>
              <a:rPr lang="da-DK" dirty="0">
                <a:solidFill>
                  <a:schemeClr val="bg2">
                    <a:lumMod val="50000"/>
                  </a:schemeClr>
                </a:solidFill>
              </a:rPr>
            </a:br>
            <a:br>
              <a:rPr lang="da-DK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da-DK" dirty="0">
                <a:solidFill>
                  <a:schemeClr val="bg2">
                    <a:lumMod val="50000"/>
                  </a:schemeClr>
                </a:solidFill>
              </a:rPr>
              <a:t>forsøgsopstilling og mødes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A3F9336-E094-3283-34A5-7481EB9A3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9</a:t>
            </a:fld>
            <a:endParaRPr lang="da-DK" dirty="0"/>
          </a:p>
        </p:txBody>
      </p:sp>
      <p:sp>
        <p:nvSpPr>
          <p:cNvPr id="5" name="Taleboble: oval 4">
            <a:extLst>
              <a:ext uri="{FF2B5EF4-FFF2-40B4-BE49-F238E27FC236}">
                <a16:creationId xmlns:a16="http://schemas.microsoft.com/office/drawing/2014/main" id="{B73CFB02-58E0-49F1-5F2D-E54860D5AE24}"/>
              </a:ext>
            </a:extLst>
          </p:cNvPr>
          <p:cNvSpPr/>
          <p:nvPr/>
        </p:nvSpPr>
        <p:spPr>
          <a:xfrm>
            <a:off x="2084832" y="4562856"/>
            <a:ext cx="2011680" cy="1609344"/>
          </a:xfrm>
          <a:prstGeom prst="wedgeEllipseCallout">
            <a:avLst/>
          </a:prstGeom>
          <a:solidFill>
            <a:schemeClr val="bg2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Der er viden</a:t>
            </a:r>
          </a:p>
        </p:txBody>
      </p:sp>
      <p:sp>
        <p:nvSpPr>
          <p:cNvPr id="8" name="Tankeboble: sky 7">
            <a:extLst>
              <a:ext uri="{FF2B5EF4-FFF2-40B4-BE49-F238E27FC236}">
                <a16:creationId xmlns:a16="http://schemas.microsoft.com/office/drawing/2014/main" id="{4FAF81BB-F72D-5F2A-6DA6-ED2D20A6778D}"/>
              </a:ext>
            </a:extLst>
          </p:cNvPr>
          <p:cNvSpPr/>
          <p:nvPr/>
        </p:nvSpPr>
        <p:spPr>
          <a:xfrm>
            <a:off x="7278624" y="4306824"/>
            <a:ext cx="3328416" cy="1746504"/>
          </a:xfrm>
          <a:prstGeom prst="cloudCallout">
            <a:avLst/>
          </a:prstGeom>
          <a:solidFill>
            <a:schemeClr val="bg2"/>
          </a:solidFill>
          <a:ln w="9525">
            <a:solidFill>
              <a:srgbClr val="1F4A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Og så er der viden om det vi ikke kan vide</a:t>
            </a:r>
          </a:p>
        </p:txBody>
      </p:sp>
    </p:spTree>
    <p:extLst>
      <p:ext uri="{BB962C8B-B14F-4D97-AF65-F5344CB8AC3E}">
        <p14:creationId xmlns:p14="http://schemas.microsoft.com/office/powerpoint/2010/main" val="3596620538"/>
      </p:ext>
    </p:extLst>
  </p:cSld>
  <p:clrMapOvr>
    <a:masterClrMapping/>
  </p:clrMapOvr>
</p:sld>
</file>

<file path=ppt/theme/theme1.xml><?xml version="1.0" encoding="utf-8"?>
<a:theme xmlns:a="http://schemas.openxmlformats.org/drawingml/2006/main" name="RegionH PowerPoint-skabelon 2024 (lys)">
  <a:themeElements>
    <a:clrScheme name="Region Hovedstaden Blue">
      <a:dk1>
        <a:srgbClr val="333333"/>
      </a:dk1>
      <a:lt1>
        <a:srgbClr val="FFFFFF"/>
      </a:lt1>
      <a:dk2>
        <a:srgbClr val="575757"/>
      </a:dk2>
      <a:lt2>
        <a:srgbClr val="CCEBFA"/>
      </a:lt2>
      <a:accent1>
        <a:srgbClr val="99D7F6"/>
      </a:accent1>
      <a:accent2>
        <a:srgbClr val="333333"/>
      </a:accent2>
      <a:accent3>
        <a:srgbClr val="4DB9EF"/>
      </a:accent3>
      <a:accent4>
        <a:srgbClr val="666666"/>
      </a:accent4>
      <a:accent5>
        <a:srgbClr val="19A5EA"/>
      </a:accent5>
      <a:accent6>
        <a:srgbClr val="999999"/>
      </a:accent6>
      <a:hlink>
        <a:srgbClr val="007DBB"/>
      </a:hlink>
      <a:folHlink>
        <a:srgbClr val="808080"/>
      </a:folHlink>
    </a:clrScheme>
    <a:fontScheme name="Region Hovedstad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F4A60"/>
        </a:solidFill>
        <a:ln w="9525">
          <a:solidFill>
            <a:srgbClr val="1F4A60"/>
          </a:solidFill>
        </a:ln>
      </a:spPr>
      <a:bodyPr lIns="0" tIns="0" rIns="0" bIns="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rgbClr val="1F293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REGION H PowerPoint Skabelon_DK.potx" id="{26986A75-4BB5-4C20-9DD6-E823FDD01161}" vid="{1F3D9A04-036F-41B4-8EF4-D6B3C5EA408C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Arial" panose="020B0604020202020204"/>
        <a:ea typeface=""/>
        <a:cs typeface=""/>
        <a:font script="Jpan" typeface="Arial"/>
        <a:font script="Hang" typeface="Arial"/>
        <a:font script="Hans" typeface="Arial"/>
        <a:font script="Hant" typeface="Arial"/>
        <a:font script="Arab" typeface="Arial"/>
        <a:font script="Hebr" typeface="Arial"/>
        <a:font script="Thai" typeface="Arial"/>
        <a:font script="Ethi" typeface="Arial"/>
        <a:font script="Beng" typeface="Arial"/>
        <a:font script="Gujr" typeface="Arial"/>
        <a:font script="Khmr" typeface="Arial"/>
        <a:font script="Knda" typeface="Arial"/>
        <a:font script="Guru" typeface="Arial"/>
        <a:font script="Cans" typeface="Arial"/>
        <a:font script="Cher" typeface="Arial"/>
        <a:font script="Yiii" typeface="Arial"/>
        <a:font script="Tibt" typeface="Arial"/>
        <a:font script="Thaa" typeface="Arial"/>
        <a:font script="Deva" typeface="Arial"/>
        <a:font script="Telu" typeface="Arial"/>
        <a:font script="Taml" typeface="Arial"/>
        <a:font script="Syrc" typeface="Arial"/>
        <a:font script="Orya" typeface="Arial"/>
        <a:font script="Mlym" typeface="Arial"/>
        <a:font script="Laoo" typeface="Arial"/>
        <a:font script="Sinh" typeface="Arial"/>
        <a:font script="Mong" typeface="Arial"/>
        <a:font script="Viet" typeface="Arial"/>
        <a:font script="Uigh" typeface="Arial"/>
        <a:font script="Geor" typeface="Arial"/>
      </a:majorFont>
      <a:minorFont>
        <a:latin typeface="Arial" panose="020B0604020202020204"/>
        <a:ea typeface=""/>
        <a:cs typeface=""/>
        <a:font script="Jpan" typeface="Arial"/>
        <a:font script="Hang" typeface="Arial"/>
        <a:font script="Hans" typeface="Arial"/>
        <a:font script="Hant" typeface="Arial"/>
        <a:font script="Arab" typeface="Arial"/>
        <a:font script="Hebr" typeface="Arial"/>
        <a:font script="Thai" typeface="Arial"/>
        <a:font script="Ethi" typeface="Arial"/>
        <a:font script="Beng" typeface="Arial"/>
        <a:font script="Gujr" typeface="Arial"/>
        <a:font script="Khmr" typeface="Arial"/>
        <a:font script="Knda" typeface="Arial"/>
        <a:font script="Guru" typeface="Arial"/>
        <a:font script="Cans" typeface="Arial"/>
        <a:font script="Cher" typeface="Arial"/>
        <a:font script="Yiii" typeface="Arial"/>
        <a:font script="Tibt" typeface="Arial"/>
        <a:font script="Thaa" typeface="Arial"/>
        <a:font script="Deva" typeface="Arial"/>
        <a:font script="Telu" typeface="Arial"/>
        <a:font script="Taml" typeface="Arial"/>
        <a:font script="Syrc" typeface="Arial"/>
        <a:font script="Orya" typeface="Arial"/>
        <a:font script="Mlym" typeface="Arial"/>
        <a:font script="Laoo" typeface="Arial"/>
        <a:font script="Sinh" typeface="Arial"/>
        <a:font script="Mong" typeface="Arial"/>
        <a:font script="Viet" typeface="Arial"/>
        <a:font script="Uigh" typeface="Arial"/>
        <a:font script="Geor" typeface="Arial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SlideTemplateConfiguration><![CDATA[{"slideVersion":1,"isValidatorEnabled":false,"isLocked":false,"elementsMetadata":[{"type":"shape","elementConfiguration":{"inheritDimensions":"{{InheritDimensions.InheritNone}}","width":"1.91 cm","height":"1.91 cm","image":"{{UserProfile.Office.LogoRef.LogoHRef.Image}}","visibility":"","type":"image","disableUpdates":false}},{"type":"shape","elementConfiguration":{"inheritDimensions":"{{InheritDimensions.InheritNone}}","width":"3.68 cm","height":"1.17 cm","image":"{{UserProfile.Ekstralogo.ExtraLogoPPRef.Image}}","visibility":"","type":"image","disableUpdates":false}},{"type":"shape","elementConfiguration":{"inheritDimensions":"{{InheritDimensions.InheritNone}}","width":"6.05 cm","height":"1.9 cm","image":"{{UserProfile.Ekstralogo.ExtraLogoSix_PPRef.Image}}","visibility":"","type":"image","disableUpdates":false}},{"type":"shape","elementConfiguration":{"binding":"{{UserProfile.Office.Virksomhed}}","visibility":"{{IfElse(Equals(UserProfile.Office.Virksomhed, \"\"), VisibilityType.Hidden, VisibilityType.Visible)}}","type":"text","disableUpdates":false}},{"type":"shape","elementConfiguration":{"binding":"{{Form.PresentationTitle}}","visibility":"","type":"text","disableUpdates":false}},{"type":"shape","elementConfiguration":{"binding":"{{StringJoin(\" \", UserProfile.Fornavn,UserProfile.Efternavn)}}","visibility":"{{IfElse(Not(Equals(Form.Dato_Manuel, \"\")), VisibilityType.Hidden, VisibilityType.Visible)}}","type":"text","disableUpdates":false}},{"type":"shape","elementConfiguration":{"binding":"{{Form.Dato_Manuel}}","visibility":"","type":"text","disableUpdates":false}},{"type":"shape","elementConfiguration":{"binding":"{{UserProfile.CenterFreeText}}","visibility":"{{IfElse(Equals(UserProfile.Centers.Center, \"\"), VisibilityType.Visible, VisibilityType.Hidden)}}","type":"text","disableUpdates":false}},{"type":"shape","elementConfiguration":{"binding":"{{UserProfile.Centers.Center}}","visibility":"{{IfElse(Equals(UserProfile.Centers.Center, \"\"), VisibilityType.Hidden, VisibilityType.Visible)}}","type":"text","disableUpdates":false}}],"slideId":"1262763154359189505","enableDocumentContentUpdater":false,"version":"2.0"}]]></TemplafySlideTemplateConfiguration>
</file>

<file path=customXml/item10.xml><?xml version="1.0" encoding="utf-8"?>
<TemplafySlideTemplateConfiguration><![CDATA[{"slideVersion":1,"isValidatorEnabled":false,"isLocked":false,"elementsMetadata":[{"type":"shape","elementConfiguration":{"inheritDimensions":"{{InheritDimensions.InheritNone}}","width":"1.91 cm","height":"1.91 cm","image":"{{UserProfile.Office.LogoRef.LogoHRef.Image}}","visibility":"","type":"image","disableUpdates":false}},{"type":"shape","elementConfiguration":{"inheritDimensions":"{{InheritDimensions.InheritNone}}","width":"3.68 cm","height":"1.17 cm","image":"{{UserProfile.Ekstralogo.ExtraLogoPPRef.Image}}","visibility":"","type":"image","disableUpdates":false}},{"type":"shape","elementConfiguration":{"inheritDimensions":"{{InheritDimensions.InheritNone}}","width":"6.05 cm","height":"1.9 cm","image":"{{UserProfile.Ekstralogo.ExtraLogoSix_PPRef.Image}}","visibility":"","type":"image","disableUpdates":false}},{"type":"shape","elementConfiguration":{"binding":"{{UserProfile.Office.Virksomhed}}","visibility":"{{IfElse(Equals(UserProfile.Office.Virksomhed, \"\"), VisibilityType.Hidden, VisibilityType.Visible)}}","type":"text","disableUpdates":false}},{"type":"shape","elementConfiguration":{"binding":"{{Form.PresentationTitle}}","visibility":"","type":"text","disableUpdates":false}},{"type":"shape","elementConfiguration":{"binding":"{{StringJoin(\" \", UserProfile.Fornavn,UserProfile.Efternavn)}}","visibility":"{{IfElse(Not(Equals(Form.Dato_Manuel, \"\")), VisibilityType.Hidden, VisibilityType.Visible)}}","type":"text","disableUpdates":false}},{"type":"shape","elementConfiguration":{"binding":"{{Form.Dato_Manuel}}","visibility":"","type":"text","disableUpdates":false}},{"type":"shape","elementConfiguration":{"binding":"{{UserProfile.CenterFreeText}}","visibility":"{{IfElse(Equals(UserProfile.Centers.Center, \"\"), VisibilityType.Visible, VisibilityType.Hidden)}}","type":"text","disableUpdates":false}},{"type":"shape","elementConfiguration":{"binding":"{{UserProfile.Centers.Center}}","visibility":"{{IfElse(Equals(UserProfile.Centers.Center, \"\"), VisibilityType.Hidden, VisibilityType.Visible)}}","type":"text","disableUpdates":false}}],"slideId":"1262763154359189505","enableDocumentContentUpdater":false,"version":"2.0"}]]></TemplafySlideTemplateConfiguration>
</file>

<file path=customXml/item11.xml><?xml version="1.0" encoding="utf-8"?>
<TemplafySlideFormConfiguration><![CDATA[{"formFields":[{"required":false,"placeholder":"Præsentationens titel/beskrivelse (venstre sidefod)","lines":0,"helpTexts":{"prefix":"","postfix":""},"spacing":{},"shareValue":false,"type":"textBox","name":"PresentationTitle","label":"Titel/beskrivelse"},{"required":false,"placeholder":"","lines":1,"helpTexts":{"prefix":"Indsæt ønsket dato (fjerner brugernavnet)"},"spacing":{},"shareValue":false,"type":"textBox","name":"Dato_Manuel","label":"Dato"}],"formDataEntries":[]}]]></TemplafySlideFormConfiguration>
</file>

<file path=customXml/item12.xml><?xml version="1.0" encoding="utf-8"?>
<TemplafySlideFormConfiguration><![CDATA[{"formFields":[{"required":false,"placeholder":"Præsentationens titel/beskrivelse (venstre sidefod)","lines":0,"helpTexts":{"prefix":"","postfix":""},"spacing":{},"shareValue":false,"type":"textBox","name":"PresentationTitle","label":"Titel/beskrivelse"},{"required":false,"placeholder":"","lines":1,"helpTexts":{"prefix":"Indsæt ønsket dato (fjerner brugernavnet)"},"spacing":{},"shareValue":false,"type":"textBox","name":"Dato_Manuel","label":"Dato"}],"formDataEntries":[]}]]></TemplafySlideFormConfiguration>
</file>

<file path=customXml/item2.xml><?xml version="1.0" encoding="utf-8"?>
<TemplafySlideFormConfiguration><![CDATA[{"formFields":[{"required":false,"placeholder":"Præsentationens titel/beskrivelse (venstre sidefod)","lines":0,"helpTexts":{"prefix":"","postfix":""},"spacing":{},"shareValue":false,"type":"textBox","name":"PresentationTitle","label":"Titel/beskrivelse"},{"required":false,"placeholder":"","lines":1,"helpTexts":{"prefix":"Indsæt ønsket dato (fjerner brugernavnet)"},"spacing":{},"shareValue":false,"type":"textBox","name":"Dato_Manuel","label":"Dato"}],"formDataEntries":[]}]]></TemplafySlideFormConfiguration>
</file>

<file path=customXml/item3.xml><?xml version="1.0" encoding="utf-8"?>
<TemplafyTemplateConfiguration><![CDATA[{"elementsMetadata":[{"type":"shape","id":"9e0e4b89-e229-41b4-8186-62a8b7b7c666","elementConfiguration":{"inheritDimensions":"{{InheritDimensions.InheritNone}}","width":"1.91 cm","height":"1.91 cm","image":"{{UserProfile.Office.LogoRef.LogoHRef.Image}}","visibility":"","type":"image","disableUpdates":false}},{"type":"shape","id":"7d4e4780-d87a-4846-a786-ffa0ddcd0efc","elementConfiguration":{"inheritDimensions":"{{InheritDimensions.InheritNone}}","width":"3.68 cm","height":"1.17 cm","image":"{{UserProfile.Ekstralogo.ExtraLogoPPRef.Image}}","visibility":"","type":"image","disableUpdates":false}},{"type":"shape","id":"9cf811cf-6f57-4ad9-a725-cc5c603015da","elementConfiguration":{"inheritDimensions":"{{InheritDimensions.InheritNone}}","width":"6.05 cm","height":"1.9 cm","image":"{{UserProfile.Ekstralogo.ExtraLogoSix_PPRef.Image}}","visibility":"","type":"image","disableUpdates":false}},{"type":"shape","id":"67e97717-a8a5-412e-8b1a-0ec5ea640da5","elementConfiguration":{"binding":"{{UserProfile.Office.Virksomhed}}","visibility":"{{IfElse(Equals(UserProfile.Office.Virksomhed, \"\"), VisibilityType.Hidden, VisibilityType.Visible)}}","type":"text","disableUpdates":false}},{"type":"shape","id":"09600894-333d-48ec-8533-8314e705b4d0","elementConfiguration":{"binding":"{{Form.PresentationTitle}}","visibility":"","type":"text","disableUpdates":false}},{"type":"shape","id":"ecf5f64c-04aa-4054-ba3e-007c8c5eac06","elementConfiguration":{"binding":"{{StringJoin(\" \", UserProfile.Fornavn,UserProfile.Efternavn)}}","visibility":"{{IfElse(Not(Equals(Form.Dato_Manuel, \"\")), VisibilityType.Hidden, VisibilityType.Visible)}}","type":"text","disableUpdates":false}},{"type":"shape","id":"264471f7-3a25-4e9e-ae14-a39d66980820","elementConfiguration":{"binding":"{{Form.Dato_Manuel}}","visibility":"","type":"text","disableUpdates":false}},{"type":"shape","id":"77388a02-bc4a-41a9-b597-e54790ab2739","elementConfiguration":{"binding":"{{UserProfile.CenterFreeText}}","visibility":"{{IfElse(Equals(UserProfile.Centers.Center, \"\"), VisibilityType.Visible, VisibilityType.Hidden)}}","type":"text","disableUpdates":false}},{"type":"shape","id":"f29e2ce5-03d5-4ea4-9eee-a09205f0b194","elementConfiguration":{"binding":"{{UserProfile.Centers.Center}}","visibility":"{{IfElse(Equals(UserProfile.Centers.Center, \"\"), VisibilityType.Hidden, VisibilityType.Visible)}}","type":"text","disableUpdates":false}},{"type":"shape","id":"c5514fcc-0e04-46e0-863f-99097088c45d","elementConfiguration":{"inheritDimensions":"{{InheritDimensions.InheritNone}}","width":"1.91 cm","height":"1.91 cm","image":"{{UserProfile.Office.LogoRef.LogoHRef.Image}}","visibility":"","type":"image","disableUpdates":false}},{"type":"shape","id":"238b2475-70ef-4b0e-99ae-ef1ec677bd20","elementConfiguration":{"inheritDimensions":"{{InheritDimensions.InheritNone}}","width":"3.68 cm","height":"1.17 cm","image":"{{UserProfile.Ekstralogo.ExtraLogoPPRef.Image}}","visibility":"","type":"image","disableUpdates":false}},{"type":"shape","id":"c3c3b245-c749-43b5-82f3-3a308cad1af2","elementConfiguration":{"inheritDimensions":"{{InheritDimensions.InheritNone}}","width":"6.05 cm","height":"1.9 cm","image":"{{UserProfile.Ekstralogo.ExtraLogoSix_PPRef.Image}}","visibility":"","type":"image","disableUpdates":false}},{"type":"shape","id":"4d997592-0fa9-40a2-9d76-3bc3e464fe5e","elementConfiguration":{"binding":"{{UserProfile.Office.Virksomhed}}","visibility":"{{IfElse(Equals(UserProfile.Office.Virksomhed, \"\"), VisibilityType.Hidden, VisibilityType.Visible)}}","type":"text","disableUpdates":false}},{"type":"shape","id":"2cc0e4e4-78f3-4e70-9f16-a31de4b27393","elementConfiguration":{"binding":"{{Form.PresentationTitle}}","visibility":"","type":"text","disableUpdates":false}},{"type":"shape","id":"15b812c8-40fc-4b47-9313-4c1e364947d0","elementConfiguration":{"binding":"{{StringJoin(\" \", UserProfile.Fornavn,UserProfile.Efternavn)}}","visibility":"{{IfElse(Not(Equals(Form.Dato_Manuel, \"\")), VisibilityType.Hidden, VisibilityType.Visible)}}","type":"text","disableUpdates":false}},{"type":"shape","id":"7723abf5-a3ab-4814-8d96-dd59064f7316","elementConfiguration":{"binding":"{{Form.Dato_Manuel}}","visibility":"","type":"text","disableUpdates":false}},{"type":"shape","id":"16bdb0ab-63c1-45e7-a871-0a9121092159","elementConfiguration":{"binding":"{{UserProfile.CenterFreeText}}","visibility":"{{IfElse(Equals(UserProfile.Centers.Center, \"\"), VisibilityType.Visible, VisibilityType.Hidden)}}","type":"text","disableUpdates":false}},{"type":"shape","id":"cc73106b-3128-4e5d-8460-c7215d7e9448","elementConfiguration":{"binding":"{{UserProfile.Centers.Center}}","visibility":"{{IfElse(Equals(UserProfile.Centers.Center, \"\"), VisibilityType.Hidden, VisibilityType.Visible)}}","type":"text","disableUpdates":false}},{"type":"shape","id":"3aa02ef1-1442-4abc-9e7d-5e2800161476","elementConfiguration":{"inheritDimensions":"{{InheritDimensions.InheritNone}}","width":"6.05 cm","height":"1.9 cm","image":"{{UserProfile.Ekstralogo.ExtraLogoSix_PPRef.Image}}","visibility":"","type":"image","disableUpdates":false}},{"type":"shape","id":"e3de70f2-8c3c-4973-947f-f1ce48c08e72","elementConfiguration":{"inheritDimensions":"{{InheritDimensions.InheritNone}}","width":"3.68 cm","height":"1.17 cm","image":"{{UserProfile.Ekstralogo.ExtraLogoPPRef.Image}}","visibility":"","type":"image","disableUpdates":false}},{"type":"shape","id":"105812ba-3ae4-4856-94c1-2857b2e65e97","elementConfiguration":{"binding":"{{Form.PresentationTitle}}","visibility":"","type":"text","disableUpdates":false}},{"type":"shape","id":"181a657e-9e47-4bba-8ef2-8ae5538e2b63","elementConfiguration":{"binding":"{{StringJoin(\" \", UserProfile.Fornavn,UserProfile.Efternavn)}}","visibility":"{{IfElse(Not(Equals(Form.Dato_Manuel, \"\")), VisibilityType.Hidden, VisibilityType.Visible)}}","type":"text","disableUpdates":false}},{"type":"shape","id":"db2d3f2c-2fa7-44fa-bc93-ba97440eb020","elementConfiguration":{"binding":"{{Form.Dato_Manuel}}","visibility":"","type":"text","disableUpdates":false}},{"type":"shape","id":"06695ac4-37b7-4c93-966a-87703e7ab148","elementConfiguration":{"inheritDimensions":"{{InheritDimensions.InheritNone}}","width":"1.91 cm","height":"1.91 cm","image":"{{UserProfile.Office.LogoRef.LogoHRef.Image}}","visibility":"","type":"image","disableUpdates":false}},{"type":"shape","id":"c4459325-7b2f-4659-82f6-583a000ecf1c","elementConfiguration":{"inheritDimensions":"{{InheritDimensions.InheritNone}}","width":"3.68 cm","height":"1.17 cm","image":"{{UserProfile.Ekstralogo.ExtraLogoPPRef.Image}}","visibility":"","type":"image","disableUpdates":false}},{"type":"shape","id":"3dd1391e-b326-42c1-ad30-c4b7dd651335","elementConfiguration":{"inheritDimensions":"{{InheritDimensions.InheritNone}}","width":"6.05 cm","height":"1.9 cm","image":"{{UserProfile.Ekstralogo.ExtraLogoSix_PPRef.Image}}","visibility":"","type":"image","disableUpdates":false}},{"type":"shape","id":"69df8723-c428-4562-89ef-5b87a2f96a43","elementConfiguration":{"binding":"{{UserProfile.Office.Virksomhed}}","visibility":"{{IfElse(Equals(UserProfile.Office.Virksomhed, \"\"), VisibilityType.Hidden, VisibilityType.Visible)}}","type":"text","disableUpdates":false}},{"type":"shape","id":"c567b9e8-a083-49fb-a902-c2c22bf16be0","elementConfiguration":{"binding":"{{Form.PresentationTitle}}","visibility":"","type":"text","disableUpdates":false}},{"type":"shape","id":"ba7bc7b1-c866-40f4-8e5f-09173b5bb428","elementConfiguration":{"binding":"{{StringJoin(\" \", UserProfile.Fornavn,UserProfile.Efternavn)}}","visibility":"{{IfElse(Not(Equals(Form.Dato_Manuel, \"\")), VisibilityType.Hidden, VisibilityType.Visible)}}","type":"text","disableUpdates":false}},{"type":"shape","id":"ac1be70c-2d00-457e-b802-742e61ba6906","elementConfiguration":{"binding":"{{Form.Dato_Manuel}}","visibility":"","type":"text","disableUpdates":false}},{"type":"shape","id":"aec96cc8-20de-47b2-a974-b5a11e33aad9","elementConfiguration":{"binding":"{{UserProfile.CenterFreeText}}","visibility":"{{IfElse(Equals(UserProfile.Centers.Center, \"\"), VisibilityType.Visible, VisibilityType.Hidden)}}","type":"text","disableUpdates":false}},{"type":"shape","id":"32ff570a-d010-4e6f-b7ef-53b90b73c864","elementConfiguration":{"binding":"{{UserProfile.Centers.Center}}","visibility":"{{IfElse(Equals(UserProfile.Centers.Center, \"\"), VisibilityType.Hidden, VisibilityType.Visible)}}","type":"text","disableUpdates":false}},{"type":"shape","id":"724dfe8f-3213-44f6-9671-dd9f6ac4f7be","elementConfiguration":{"inheritDimensions":"{{InheritDimensions.InheritNone}}","width":"1.91 cm","height":"1.91 cm","image":"{{UserProfile.Office.LogoRef.LogoHRef.Image}}","visibility":"","type":"image","disableUpdates":false}},{"type":"shape","id":"a001fba6-ab9f-44db-a247-330ac5ee69d7","elementConfiguration":{"binding":"{{UserProfile.Office.Virksomhed}}","visibility":"{{IfElse(Equals(UserProfile.Office.Virksomhed, \"\"), VisibilityType.Hidden, VisibilityType.Visible)}}","type":"text","disableUpdates":false}},{"type":"shape","id":"fff27890-3447-484f-9cf2-34803fd4908d","elementConfiguration":{"binding":"{{UserProfile.CenterFreeText}}","visibility":"{{IfElse(Equals(UserProfile.Centers.Center, \"\"), VisibilityType.Visible, VisibilityType.Hidden)}}","type":"text","disableUpdates":false}},{"type":"shape","id":"381cc29a-e052-4fdd-94e4-4e98cfcdaf27","elementConfiguration":{"binding":"{{UserProfile.Centers.Center}}","visibility":"{{IfElse(Equals(UserProfile.Centers.Center, \"\"), VisibilityType.Hidden, VisibilityType.Visible)}}","type":"text","disableUpdates":false}},{"type":"shape","id":"3584d28c-cfac-42af-99ec-0c4a6b118a5e","elementConfiguration":{"inheritDimensions":"{{InheritDimensions.InheritNone}}","width":"6.05 cm","height":"1.9 cm","image":"{{UserProfile.Ekstralogo.ExtraLogoSix_PPRef.Image}}","visibility":"","type":"image","disableUpdates":false}},{"type":"shape","id":"a5e5065f-0366-4307-b9b4-963eeb795d31","elementConfiguration":{"inheritDimensions":"{{InheritDimensions.InheritNone}}","width":"3.68 cm","height":"1.17 cm","image":"{{UserProfile.Ekstralogo.ExtraLogoPPRef.Image}}","visibility":"","type":"image","disableUpdates":false}},{"type":"shape","id":"8caaf36d-8d77-47e3-b9ab-235ad5f44e06","elementConfiguration":{"binding":"{{Form.PresentationTitle}}","visibility":"","type":"text","disableUpdates":false}},{"type":"shape","id":"5ad4aa97-eba5-410d-af3e-820654fdbc64","elementConfiguration":{"binding":"{{StringJoin(\" \", UserProfile.Fornavn,UserProfile.Efternavn)}}","visibility":"{{IfElse(Not(Equals(Form.Dato_Manuel, \"\")), VisibilityType.Hidden, VisibilityType.Visible)}}","type":"text","disableUpdates":false}},{"type":"shape","id":"6ffc37e5-be5d-4947-8669-1e47a1910da0","elementConfiguration":{"binding":"{{Form.Dato_Manuel}}","visibility":"","type":"text","disableUpdates":false}},{"type":"shape","id":"9ff626a0-260a-42d5-8685-093df36ce14f","elementConfiguration":{"inheritDimensions":"{{InheritDimensions.InheritNone}}","width":"1.91 cm","height":"1.91 cm","image":"{{UserProfile.Office.LogoRef.LogoHRef.Image}}","visibility":"","type":"image","disableUpdates":false}},{"type":"shape","id":"750f77fe-e850-4f75-b7a4-18202a795c4f","elementConfiguration":{"inheritDimensions":"{{InheritDimensions.InheritNone}}","width":"1.91 cm","height":"1.91 cm","image":"{{UserProfile.Office.LogoRef.LogoHRef.Image}}","visibility":"","type":"image","disableUpdates":false}},{"type":"shape","id":"3b73d3a2-67a5-49a5-a48b-396bbe553b83","elementConfiguration":{"inheritDimensions":"{{InheritDimensions.InheritNone}}","width":"6.05 cm","height":"1.9 cm","image":"{{UserProfile.Ekstralogo.ExtraLogoSix_PPRef.Image}}","visibility":"","type":"image","disableUpdates":false}},{"type":"shape","id":"0a425368-2671-4530-81b8-3bfd62a6e60d","elementConfiguration":{"inheritDimensions":"{{InheritDimensions.InheritNone}}","width":"3.68 cm","height":"1.17 cm","image":"{{UserProfile.Ekstralogo.ExtraLogoPPRef.Image}}","visibility":"","type":"image","disableUpdates":false}},{"type":"shape","id":"1c9c3d33-39ee-4ba1-a7e5-6df27796d3c8","elementConfiguration":{"binding":"{{UserProfile.Office.Virksomhed}}","visibility":"{{IfElse(Equals(UserProfile.Office.Virksomhed, \"\"), VisibilityType.Hidden, VisibilityType.Visible)}}","type":"text","disableUpdates":false}},{"type":"shape","id":"7b206b9f-af42-4e55-8c53-628a5248df68","elementConfiguration":{"binding":"{{Form.PresentationTitle}}","visibility":"","type":"text","disableUpdates":false}},{"type":"shape","id":"e0758f83-5b3c-40f1-9399-039fe5cae4ac","elementConfiguration":{"binding":"{{StringJoin(\" \", UserProfile.Fornavn,UserProfile.Efternavn)}}","visibility":"{{IfElse(Not(Equals(Form.Dato_Manuel, \"\")), VisibilityType.Hidden, VisibilityType.Visible)}}","type":"text","disableUpdates":false}},{"type":"shape","id":"e997cc6f-13eb-443d-bdd0-80f90c948e1b","elementConfiguration":{"binding":"{{Form.Dato_Manuel}}","visibility":"","type":"text","disableUpdates":false}},{"type":"shape","id":"99d38e34-c999-4ec0-b0ce-91eed92772e2","elementConfiguration":{"binding":"{{UserProfile.CenterFreeText}}","visibility":"{{IfElse(Equals(UserProfile.Centers.Center, \"\"), VisibilityType.Visible, VisibilityType.Hidden)}}","type":"text","disableUpdates":false}},{"type":"shape","id":"bf38fb5a-9255-4cdb-8485-0984fc92b609","elementConfiguration":{"binding":"{{UserProfile.Centers.Center}}","visibility":"{{IfElse(Equals(UserProfile.Centers.Center, \"\"), VisibilityType.Hidden, VisibilityType.Visible)}}","type":"text","disableUpdates":false}},{"type":"shape","id":"45befa23-a506-4af9-b0c5-5818e75bd2d8","elementConfiguration":{"inheritDimensions":"{{InheritDimensions.InheritNone}}","width":"1.91 cm","height":"1.91 cm","image":"{{UserProfile.Office.LogoRef.LogoHRef.Image}}","visibility":"","type":"image","disableUpdates":false}},{"type":"shape","id":"0b1969c3-c930-4cbc-93b7-03c77a1b6913","elementConfiguration":{"inheritDimensions":"{{InheritDimensions.InheritNone}}","width":"3.68 cm","height":"1.17 cm","image":"{{UserProfile.Ekstralogo.ExtraLogoPPRef.Image}}","visibility":"","type":"image","disableUpdates":false}},{"type":"shape","id":"75eecafd-4be7-4d5b-af21-f8e75a75d21f","elementConfiguration":{"inheritDimensions":"{{InheritDimensions.InheritNone}}","width":"6.05 cm","height":"1.9 cm","image":"{{UserProfile.Ekstralogo.ExtraLogoSix_PPRef.Image}}","visibility":"","type":"image","disableUpdates":false}},{"type":"shape","id":"130a9f65-72da-46fa-9e6e-886b607289e9","elementConfiguration":{"binding":"{{Form.PresentationTitle}}","visibility":"","type":"text","disableUpdates":false}},{"type":"shape","id":"4598ec7b-6daa-43fb-a0c2-a509863d15a9","elementConfiguration":{"binding":"{{StringJoin(\" \", UserProfile.Fornavn,UserProfile.Efternavn)}}","visibility":"{{IfElse(Not(Equals(Form.Dato_Manuel, \"\")), VisibilityType.Hidden, VisibilityType.Visible)}}","type":"text","disableUpdates":false}},{"type":"shape","id":"8561d551-2abd-4ae9-a693-e1138f4e9cac","elementConfiguration":{"binding":"{{Form.Dato_Manuel}}","visibility":"","type":"text","disableUpdates":false}},{"type":"shape","id":"2bf0de8a-1fc5-4281-867c-139cd366898d","elementConfiguration":{"binding":"{{UserProfile.CenterFreeText}}","visibility":"{{IfElse(Equals(UserProfile.Centers.Center, \"\"), VisibilityType.Visible, VisibilityType.Hidden)}}","type":"text","disableUpdates":false}},{"type":"shape","id":"c36cff34-b21f-4da0-8bdf-657f5be6ef76","elementConfiguration":{"binding":"{{UserProfile.Centers.Center}}","visibility":"{{IfElse(Equals(UserProfile.Centers.Center, \"\"), VisibilityType.Hidden, VisibilityType.Visible)}}","type":"text","disableUpdates":false}},{"type":"shape","id":"ba1f5a21-5366-4fc3-a95a-109c248d56ff","elementConfiguration":{"binding":"{{UserProfile.Office.Virksomhed}}","visibility":"{{IfElse(Equals(UserProfile.Office.Virksomhed, \"\"), VisibilityType.Hidden, VisibilityType.Visible)}}","type":"text","disableUpdates":false}},{"type":"shape","id":"2257e31c-77ef-412d-9d37-f5c14d34907c","elementConfiguration":{"inheritDimensions":"{{InheritDimensions.InheritNone}}","width":"1.91 cm","height":"1.91 cm","image":"{{UserProfile.Office.LogoRef.LogoHRef.Image}}","visibility":"","type":"image","disableUpdates":false}},{"type":"shape","id":"1b26babe-a053-4044-817d-edd116679662","elementConfiguration":{"inheritDimensions":"{{InheritDimensions.InheritNone}}","width":"3.68 cm","height":"1.17 cm","image":"{{UserProfile.Ekstralogo.ExtraLogoPPRef.Image}}","visibility":"","type":"image","disableUpdates":false}},{"type":"shape","id":"203b03d4-a9ef-470a-8e81-61111dc0564b","elementConfiguration":{"inheritDimensions":"{{InheritDimensions.InheritNone}}","width":"6.05 cm","height":"1.9 cm","image":"{{UserProfile.Ekstralogo.ExtraLogoSix_PPRef.Image}}","visibility":"","type":"image","disableUpdates":false}},{"type":"shape","id":"cc2d4f0f-ea28-4239-be55-7d505ea6ded3","elementConfiguration":{"binding":"{{UserProfile.Office.Virksomhed}}","visibility":"{{IfElse(Equals(UserProfile.Office.Virksomhed, \"\"), VisibilityType.Hidden, VisibilityType.Visible)}}","type":"text","disableUpdates":false}},{"type":"shape","id":"0bfc9558-f0ab-44d3-9d67-50ae8f730592","elementConfiguration":{"binding":"{{Form.PresentationTitle}}","visibility":"","type":"text","disableUpdates":false}},{"type":"shape","id":"80b19425-87bf-4ce8-81fe-acda0ee6bd24","elementConfiguration":{"binding":"{{StringJoin(\" \", UserProfile.Fornavn,UserProfile.Efternavn)}}","visibility":"{{IfElse(Not(Equals(Form.Dato_Manuel, \"\")), VisibilityType.Hidden, VisibilityType.Visible)}}","type":"text","disableUpdates":false}},{"type":"shape","id":"3faec6bb-6fd2-4ef4-bb49-99eb0872863e","elementConfiguration":{"binding":"{{Form.Dato_Manuel}}","visibility":"","type":"text","disableUpdates":false}},{"type":"shape","id":"bd9a47a5-5059-46a3-80cf-eebb1045125e","elementConfiguration":{"binding":"{{UserProfile.CenterFreeText}}","visibility":"{{IfElse(Equals(UserProfile.Centers.Center, \"\"), VisibilityType.Visible, VisibilityType.Hidden)}}","type":"text","disableUpdates":false}},{"type":"shape","id":"dcd75dec-16d1-49a7-8070-aabdd07d170f","elementConfiguration":{"binding":"{{UserProfile.Centers.Center}}","visibility":"{{IfElse(Equals(UserProfile.Centers.Center, \"\"), VisibilityType.Hidden, VisibilityType.Visible)}}","type":"text","disableUpdates":false}},{"type":"shape","id":"b3184cf7-1d35-44e2-a9d7-a8abea6fd302","elementConfiguration":{"inheritDimensions":"{{InheritDimensions.InheritNone}}","width":"1.91 cm","height":"1.91 cm","image":"{{UserProfile.Office.LogoRef.LogoHRef.Image}}","visibility":"","type":"image","disableUpdates":false}},{"type":"shape","id":"bcce677e-fed3-42bc-89ab-616ca3d4f23b","elementConfiguration":{"inheritDimensions":"{{InheritDimensions.InheritNone}}","width":"3.68 cm","height":"1.17 cm","image":"{{UserProfile.Ekstralogo.ExtraLogoPPRef.Image}}","visibility":"","type":"image","disableUpdates":false}},{"type":"shape","id":"8298d1b9-4104-4895-9746-720cbb27d4c2","elementConfiguration":{"inheritDimensions":"{{InheritDimensions.InheritNone}}","width":"6.05 cm","height":"1.9 cm","image":"{{UserProfile.Ekstralogo.ExtraLogoSix_PPRef.Image}}","visibility":"","type":"image","disableUpdates":false}},{"type":"shape","id":"8f9321f9-0bd4-45a5-a64a-e2cfb0444408","elementConfiguration":{"binding":"{{UserProfile.Office.Virksomhed}}","visibility":"{{IfElse(Equals(UserProfile.Office.Virksomhed, \"\"), VisibilityType.Hidden, VisibilityType.Visible)}}","type":"text","disableUpdates":false}},{"type":"shape","id":"b6ec9ae4-821e-424e-8b79-d719bd1022ba","elementConfiguration":{"binding":"{{UserProfile.CenterFreeText}}","visibility":"{{IfElse(Equals(UserProfile.Centers.Center, \"\"), VisibilityType.Visible, VisibilityType.Hidden)}}","type":"text","disableUpdates":false}},{"type":"shape","id":"e1c0573a-b946-44d4-8ea0-78e6598d72d4","elementConfiguration":{"binding":"{{UserProfile.Centers.Center}}","visibility":"{{IfElse(Equals(UserProfile.Centers.Center, \"\"), VisibilityType.Hidden, VisibilityType.Visible)}}","type":"text","disableUpdates":false}},{"type":"shape","id":"c459710d-e9dc-4454-b0f3-1a3bd6081db4","elementConfiguration":{"binding":"{{Form.PresentationTitle}}","visibility":"","type":"text","disableUpdates":false}},{"type":"shape","id":"89b08131-6225-49f4-9841-93bc813e042e","elementConfiguration":{"binding":"{{StringJoin(\" \", UserProfile.Fornavn,UserProfile.Efternavn)}}","visibility":"{{IfElse(Not(Equals(Form.Dato_Manuel, \"\")), VisibilityType.Hidden, VisibilityType.Visible)}}","type":"text","disableUpdates":false}},{"type":"shape","id":"c38afb06-4d5c-4f2b-9c66-155cddddd881","elementConfiguration":{"binding":"{{Form.Dato_Manuel}}","visibility":"","type":"text","disableUpdates":false}},{"type":"shape","id":"c6cd33db-a7a5-4b6d-8983-81fd84348edb","elementConfiguration":{"inheritDimensions":"{{InheritDimensions.InheritNone}}","width":"1.91 cm","height":"1.91 cm","image":"{{UserProfile.Office.LogoRef.LogoHRef.Image}}","visibility":"","type":"image","disableUpdates":false}},{"type":"shape","id":"46d5e160-4639-40ac-bde9-6b9bd0766779","elementConfiguration":{"binding":"{{UserProfile.Office.Virksomhed}}","visibility":"{{IfElse(Equals(UserProfile.Office.Virksomhed, \"\"), VisibilityType.Hidden, VisibilityType.Visible)}}","type":"text","disableUpdates":false}},{"type":"shape","id":"93a07778-984e-4624-b04d-33c511bf2ada","elementConfiguration":{"binding":"{{UserProfile.CenterFreeText}}","visibility":"{{IfElse(Equals(UserProfile.Centers.Center, \"\"), VisibilityType.Visible, VisibilityType.Hidden)}}","type":"text","disableUpdates":false}},{"type":"shape","id":"2d802238-ecb8-463a-957a-dc6855e98276","elementConfiguration":{"binding":"{{UserProfile.Centers.Center}}","visibility":"{{IfElse(Equals(UserProfile.Centers.Center, \"\"), VisibilityType.Hidden, VisibilityType.Visible)}}","type":"text","disableUpdates":false}},{"type":"shape","id":"61d6fc60-f8c0-461f-b9db-c786472ba309","elementConfiguration":{"inheritDimensions":"{{InheritDimensions.InheritNone}}","width":"6.05 cm","height":"1.9 cm","image":"{{UserProfile.Ekstralogo.ExtraLogoSix_PPRef.Image}}","visibility":"","type":"image","disableUpdates":false}},{"type":"shape","id":"562ab6bf-73b2-4667-8854-631d3ab067a3","elementConfiguration":{"inheritDimensions":"{{InheritDimensions.InheritNone}}","width":"3.68 cm","height":"1.17 cm","image":"{{UserProfile.Ekstralogo.ExtraLogoPPRef.Image}}","visibility":"","type":"image","disableUpdates":false}},{"type":"shape","id":"059d170c-8f3a-48dd-a9ef-7798795383c6","elementConfiguration":{"binding":"{{Form.PresentationTitle}}","visibility":"","type":"text","disableUpdates":false}},{"type":"shape","id":"14386fcb-3cd5-4d4d-a856-4e4b29ce4d96","elementConfiguration":{"binding":"{{StringJoin(\" \", UserProfile.Fornavn,UserProfile.Efternavn)}}","visibility":"{{IfElse(Not(Equals(Form.Dato_Manuel, \"\")), VisibilityType.Hidden, VisibilityType.Visible)}}","type":"text","disableUpdates":false}},{"type":"shape","id":"b5ede55f-5542-4a80-a72b-f00854415b31","elementConfiguration":{"binding":"{{Form.Dato_Manuel}}","visibility":"","type":"text","disableUpdates":false}},{"type":"shape","id":"cc50074d-f8f3-47a0-8551-1f3819fb6d39","elementConfiguration":{"inheritDimensions":"{{InheritDimensions.InheritNone}}","width":"1.91 cm","height":"1.91 cm","image":"{{UserProfile.Office.LogoRef.LogoHRef.Image}}","visibility":"","type":"image","disableUpdates":false}},{"type":"shape","id":"58c81c42-3f55-44f9-9f81-83b80982ea6a","elementConfiguration":{"inheritDimensions":"{{InheritDimensions.InheritNone}}","width":"1.91 cm","height":"1.91 cm","image":"{{UserProfile.Office.LogoRef.LogoHRef.Image}}","visibility":"","type":"image","disableUpdates":false}},{"type":"shape","id":"3e05a794-c096-480b-ba07-18e88e6fa018","elementConfiguration":{"binding":"{{UserProfile.Office.Virksomhed}}","visibility":"{{IfElse(Equals(UserProfile.Office.Virksomhed, \"\"), VisibilityType.Hidden, VisibilityType.Visible)}}","type":"text","disableUpdates":false}},{"type":"shape","id":"92fcda93-bb14-4261-9599-b40fb9d89e3a","elementConfiguration":{"binding":"{{UserProfile.CenterFreeText}}","visibility":"{{IfElse(Equals(UserProfile.Centers.Center, \"\"), VisibilityType.Visible, VisibilityType.Hidden)}}","type":"text","disableUpdates":false}},{"type":"shape","id":"66a2485e-cc64-4b4b-9510-46e84c3a5169","elementConfiguration":{"binding":"{{UserProfile.Centers.Center}}","visibility":"{{IfElse(Equals(UserProfile.Centers.Center, \"\"), VisibilityType.Hidden, VisibilityType.Visible)}}","type":"text","disableUpdates":false}},{"type":"shape","id":"814ecafb-8220-43cc-b083-8a0c59bfba74","elementConfiguration":{"inheritDimensions":"{{InheritDimensions.InheritNone}}","width":"6.05 cm","height":"1.9 cm","image":"{{UserProfile.Ekstralogo.ExtraLogoSix_PPRef.Image}}","visibility":"","type":"image","disableUpdates":false}},{"type":"shape","id":"710c51d3-a9b4-41e4-bada-5795b99e9935","elementConfiguration":{"inheritDimensions":"{{InheritDimensions.InheritNone}}","width":"3.68 cm","height":"1.17 cm","image":"{{UserProfile.Ekstralogo.ExtraLogoPPRef.Image}}","visibility":"","type":"image","disableUpdates":false}},{"type":"shape","id":"bc2461c2-3d32-49ac-973a-d4726bb05258","elementConfiguration":{"binding":"{{Form.PresentationTitle}}","visibility":"","type":"text","disableUpdates":false}},{"type":"shape","id":"4c6e3120-5a34-4e34-959a-d96595cca4ec","elementConfiguration":{"binding":"{{StringJoin(\" \", UserProfile.Fornavn,UserProfile.Efternavn)}}","visibility":"{{IfElse(Not(Equals(Form.Dato_Manuel, \"\")), VisibilityType.Hidden, VisibilityType.Visible)}}","type":"text","disableUpdates":false}},{"type":"shape","id":"1ede6920-966d-4f33-b5ac-2d12ce469361","elementConfiguration":{"binding":"{{Form.Dato_Manuel}}","visibility":"","type":"text","disableUpdates":false}},{"type":"shape","id":"f22145b3-33d7-4196-bc4c-c7d3d306f0dd","elementConfiguration":{"inheritDimensions":"{{InheritDimensions.InheritNone}}","width":"1.91 cm","height":"1.91 cm","image":"{{UserProfile.Office.LogoRef.LogoHRef.Image}}","visibility":"","type":"image","disableUpdates":false}},{"type":"shape","id":"26ab051c-84cc-42d1-86ff-8b5d97c501b8","elementConfiguration":{"binding":"{{Form.PresentationTitle}}","visibility":"{{IfElse(Equals(Form.PresentationTitle, \"\"), VisibilityType.Hidden, VisibilityType.Visible)}}","type":"text","disableUpdates":false}},{"type":"shape","id":"ffc2db84-6e95-4e90-86ff-cb4ac3cfa690","elementConfiguration":{"binding":"{{Form.Dato_Manuel}}","visibility":"{{IfElse(Equals(Form.Dato_Manuel, \"\"), VisibilityType.Hidden, VisibilityType.Visible)}}","type":"text","disableUpdates":false}},{"type":"shape","id":"310e88fd-4ee2-44c5-a1f6-a711dc69a53e","elementConfiguration":{"binding":"{{StringJoin(\" \", UserProfile.Fornavn,UserProfile.Efternavn)}}","visibility":"{{IfElse(Not(Equals(Form.Dato_Manuel, \"\")), VisibilityType.Hidden, VisibilityType.Visible)}}","type":"text","disableUpdates":false}},{"type":"shape","id":"bfecab08-9369-44e0-8b3f-8376cb460cf5","elementConfiguration":{"binding":"{{UserProfile.Office.Virksomhed}}","visibility":"{{IfElse(Equals(UserProfile.Office.Virksomhed, \"\"), VisibilityType.Hidden, VisibilityType.Visible)}}","type":"text","disableUpdates":false}},{"type":"shape","id":"9a185b54-803a-4123-bf8b-aa5f72d5f165","elementConfiguration":{"inheritDimensions":"{{InheritDimensions.InheritNone}}","width":"3.68 cm","height":"1.17 cm","image":"{{UserProfile.Ekstralogo.ExtraLogoPPNEGRef.Image}}","visibility":"","type":"image","disableUpdates":false}},{"type":"shape","id":"0b179b7e-f7d0-4483-9409-8c76663addde","elementConfiguration":{"inheritDimensions":"{{InheritDimensions.InheritNone}}","width":"6.05 cm","height":"1.9 cm","image":"{{UserProfile.Ekstralogo.ExtraLogoSixNEG_PPRef.Image}}","visibility":"","type":"image","disableUpdates":false}},{"type":"shape","id":"a5134f1e-b607-4e7e-b9de-cf5de7853352","elementConfiguration":{"binding":"{{UserProfile.CenterFreeText}}","visibility":"{{IfElse(Equals(UserProfile.Centers.Center, \"\"), VisibilityType.Visible, VisibilityType.Hidden)}}","type":"text","disableUpdates":false}},{"type":"shape","id":"6a580d55-4a90-4edf-9fd5-b6530575aba9","elementConfiguration":{"binding":"{{UserProfile.Centers.Center}}","visibility":"{{IfElse(Equals(UserProfile.Centers.Center, \"\"), VisibilityType.Hidden, VisibilityType.Visible)}}","type":"text","disableUpdates":false}},{"type":"shape","id":"8d5926a4-73f3-46a9-985c-f5de763378c8","elementConfiguration":{"inheritDimensions":"{{InheritDimensions.InheritNone}}","width":"1.91 cm","height":"1.91 cm","image":"{{UserProfile.Office.LogoRef.LogoHRef.Image}}","visibility":"","type":"image","disableUpdates":false}},{"type":"shape","id":"032dccbd-6f68-4302-82a2-d37b1f4ae52a","elementConfiguration":{"inheritDimensions":"{{InheritDimensions.InheritNone}}","width":"3.68 cm","height":"1.17 cm","image":"{{UserProfile.Ekstralogo.ExtraLogoPPRef.Image}}","visibility":"","type":"image","disableUpdates":false}},{"type":"shape","id":"be3f85c3-da4c-4f24-970f-fb3b833179ae","elementConfiguration":{"binding":"{{Form.PresentationTitle}}","visibility":"","type":"text","disableUpdates":false}},{"type":"shape","id":"034203eb-d04b-462a-9b2d-454a0c5f6caa","elementConfiguration":{"binding":"{{StringJoin(\" \", UserProfile.Fornavn,UserProfile.Efternavn)}}","visibility":"{{IfElse(Not(Equals(Form.Dato_Manuel, \"\")), VisibilityType.Hidden, VisibilityType.Visible)}}","type":"text","disableUpdates":false}},{"type":"shape","id":"765fae43-4005-44a4-ac51-5cb4eb4c292d","elementConfiguration":{"binding":"{{Form.Dato_Manuel}}","visibility":"","type":"text","disableUpdates":false}},{"type":"shape","id":"88507ad3-9fee-48fa-8701-1937ebeb2d40","elementConfiguration":{"inheritDimensions":"{{InheritDimensions.InheritNone}}","width":"6.05 cm","height":"1.9 cm","image":"{{UserProfile.Ekstralogo.ExtraLogoSix_PPRef.Image}}","visibility":"","type":"image","disableUpdates":false}},{"type":"shape","id":"e2e91edc-ed6e-4af1-8edf-cec21ab0c80c","elementConfiguration":{"binding":"{{UserProfile.Office.Virksomhed}}","visibility":"{{IfElse(Equals(UserProfile.Office.Virksomhed, \"\"), VisibilityType.Hidden, VisibilityType.Visible)}}","type":"text","disableUpdates":false}},{"type":"shape","id":"6be64239-9ec7-4705-a65c-869e3db4e91c","elementConfiguration":{"binding":"{{UserProfile.CenterFreeText}}","visibility":"{{IfElse(Equals(UserProfile.Centers.Center, \"\"), VisibilityType.Visible, VisibilityType.Hidden)}}","type":"text","disableUpdates":false}},{"type":"shape","id":"6c6348e1-26fc-4344-be5c-b9790379447d","elementConfiguration":{"binding":"{{UserProfile.Centers.Center}}","visibility":"{{IfElse(Equals(UserProfile.Centers.Center, \"\"), VisibilityType.Hidden, VisibilityType.Visible)}}","type":"text","disableUpdates":false}},{"type":"shape","id":"e7b22b68-0b9e-492f-b27b-1f6ceb70057e","elementConfiguration":{"inheritDimensions":"{{InheritDimensions.InheritNone}}","width":"3.68 cm","height":"1.17 cm","image":"{{UserProfile.Ekstralogo.ExtraLogoPPRef.Image}}","visibility":"","type":"image","disableUpdates":false}},{"type":"shape","id":"5203ed9c-8624-4e5d-a99d-1c576f24d148","elementConfiguration":{"inheritDimensions":"{{InheritDimensions.InheritNone}}","width":"6.05 cm","height":"1.9 cm","image":"{{UserProfile.Ekstralogo.ExtraLogoSix_PPRef.Image}}","visibility":"","type":"image","disableUpdates":false}},{"type":"shape","id":"bfb41c08-5f68-43d5-8362-3d0b8d9a237a","elementConfiguration":{"binding":"{{Form.PresentationTitle}}","visibility":"","type":"text","disableUpdates":false}},{"type":"shape","id":"600502e4-d7a3-4b5c-9036-0e723dc21068","elementConfiguration":{"binding":"{{StringJoin(\" \", UserProfile.Fornavn,UserProfile.Efternavn)}}","visibility":"{{IfElse(Not(Equals(Form.Dato_Manuel, \"\")), VisibilityType.Hidden, VisibilityType.Visible)}}","type":"text","disableUpdates":false}},{"type":"shape","id":"2161cff7-e732-4c45-ba84-0ea617a5f099","elementConfiguration":{"binding":"{{Form.Dato_Manuel}}","visibility":"","type":"text","disableUpdates":false}},{"type":"shape","id":"cce079e5-77a9-4dbb-8eaa-7bf1a9900d0b","elementConfiguration":{"inheritDimensions":"{{InheritDimensions.InheritNone}}","width":"1.91 cm","height":"1.91 cm","image":"{{UserProfile.Office.LogoRef.LogoHRef.Image}}","visibility":"","type":"image","disableUpdates":false}},{"type":"shape","id":"288b02f5-55c8-40d3-8564-1c956f3af007","elementConfiguration":{"inheritDimensions":"{{InheritDimensions.InheritNone}}","width":"3.68 cm","height":"1.17 cm","image":"{{UserProfile.Ekstralogo.ExtraLogoPPRef.Image}}","visibility":"","type":"image","disableUpdates":false}},{"type":"shape","id":"ad1c6de9-3ee0-491b-a06a-20beafcad4d6","elementConfiguration":{"inheritDimensions":"{{InheritDimensions.InheritNone}}","width":"6.05 cm","height":"1.9 cm","image":"{{UserProfile.Ekstralogo.ExtraLogoSix_PPRef.Image}}","visibility":"","type":"image","disableUpdates":false}},{"type":"shape","id":"88687cc3-9cd3-412f-8e86-7fa90f60e486","elementConfiguration":{"binding":"{{UserProfile.Office.Virksomhed}}","visibility":"{{IfElse(Equals(UserProfile.Office.Virksomhed, \"\"), VisibilityType.Hidden, VisibilityType.Visible)}}","type":"text","disableUpdates":false}},{"type":"shape","id":"5e1ef41c-811a-43fa-a752-3ad18bd15771","elementConfiguration":{"binding":"{{Form.PresentationTitle}}","visibility":"","type":"text","disableUpdates":false}},{"type":"shape","id":"8939c764-f8fe-4223-b2f9-c8c0f92f46e7","elementConfiguration":{"binding":"{{StringJoin(\" \", UserProfile.Fornavn,UserProfile.Efternavn)}}","visibility":"{{IfElse(Not(Equals(Form.Dato_Manuel, \"\")), VisibilityType.Hidden, VisibilityType.Visible)}}","type":"text","disableUpdates":false}},{"type":"shape","id":"966a06d9-7c37-48af-8dc1-882008201aba","elementConfiguration":{"binding":"{{Form.Dato_Manuel}}","visibility":"","type":"text","disableUpdates":false}},{"type":"shape","id":"202471e0-f238-4d59-b92b-bf4b51df8794","elementConfiguration":{"binding":"{{UserProfile.CenterFreeText}}","visibility":"{{IfElse(Equals(UserProfile.Centers.Center, \"\"), VisibilityType.Visible, VisibilityType.Hidden)}}","type":"text","disableUpdates":false}},{"type":"shape","id":"f0ee0263-d094-46a2-b848-e65cce5ebdbf","elementConfiguration":{"binding":"{{UserProfile.Centers.Center}}","visibility":"{{IfElse(Equals(UserProfile.Centers.Center, \"\"), VisibilityType.Hidden, VisibilityType.Visible)}}","type":"text","disableUpdates":false}},{"type":"shape","id":"e7765f56-3395-43da-a82e-05f1b5b78a71","elementConfiguration":{"inheritDimensions":"{{InheritDimensions.InheritNone}}","width":"1.91 cm","height":"1.91 cm","image":"{{UserProfile.Office.LogoRef.LogoHRef.Image}}","visibility":"","type":"image","disableUpdates":false}},{"type":"shape","id":"c8ebd375-2528-4446-ad33-38ba0f156db6","elementConfiguration":{"inheritDimensions":"{{InheritDimensions.InheritNone}}","width":"3.68 cm","height":"1.17 cm","image":"{{UserProfile.Ekstralogo.ExtraLogoPPRef.Image}}","visibility":"","type":"image","disableUpdates":false}},{"type":"shape","id":"16ca244f-1f1f-4e0a-a4c4-89bfe4c430e5","elementConfiguration":{"inheritDimensions":"{{InheritDimensions.InheritNone}}","width":"6.05 cm","height":"1.9 cm","image":"{{UserProfile.Ekstralogo.ExtraLogoSix_PPRef.Image}}","visibility":"","type":"image","disableUpdates":false}},{"type":"shape","id":"39cb2fd5-5da5-424f-b788-dc986f1971f9","elementConfiguration":{"binding":"{{UserProfile.Office.Virksomhed}}","visibility":"{{IfElse(Equals(UserProfile.Office.Virksomhed, \"\"), VisibilityType.Hidden, VisibilityType.Visible)}}","type":"text","disableUpdates":false}},{"type":"shape","id":"bfe83baf-ac6b-4234-b8b1-7fd2185ddcb5","elementConfiguration":{"binding":"{{Form.PresentationTitle}}","visibility":"","type":"text","disableUpdates":false}},{"type":"shape","id":"93ab6752-c170-4590-95d7-f16899ff0136","elementConfiguration":{"binding":"{{StringJoin(\" \", UserProfile.Fornavn,UserProfile.Efternavn)}}","visibility":"{{IfElse(Not(Equals(Form.Dato_Manuel, \"\")), VisibilityType.Hidden, VisibilityType.Visible)}}","type":"text","disableUpdates":false}},{"type":"shape","id":"37d6e17e-8b5a-4dbc-ad9d-6f17921ac88b","elementConfiguration":{"binding":"{{Form.Dato_Manuel}}","visibility":"","type":"text","disableUpdates":false}},{"type":"shape","id":"6708277f-8c67-4fb5-840a-515633d269e3","elementConfiguration":{"binding":"{{UserProfile.CenterFreeText}}","visibility":"{{IfElse(Equals(UserProfile.Centers.Center, \"\"), VisibilityType.Visible, VisibilityType.Hidden)}}","type":"text","disableUpdates":false}},{"type":"shape","id":"057a594f-9e6d-49f9-baff-c4d0d5d748d3","elementConfiguration":{"binding":"{{UserProfile.Centers.Center}}","visibility":"{{IfElse(Equals(UserProfile.Centers.Center, \"\"), VisibilityType.Hidden, VisibilityType.Visible)}}","type":"text","disableUpdates":false}},{"type":"shape","id":"d74d847a-2fd5-499a-9a8b-fdb94beba654","elementConfiguration":{"inheritDimensions":"{{InheritDimensions.InheritNone}}","width":"1.91 cm","height":"1.91 cm","image":"{{UserProfile.Office.LogoRef.LogoHRef.Image}}","visibility":"","type":"image","disableUpdates":false}},{"type":"shape","id":"864bbcb5-1eed-4d27-9564-684a0e287825","elementConfiguration":{"inheritDimensions":"{{InheritDimensions.InheritNone}}","width":"3.68 cm","height":"1.17 cm","image":"{{UserProfile.Ekstralogo.ExtraLogoPPRef.Image}}","visibility":"","type":"image","disableUpdates":false}},{"type":"shape","id":"058be0b6-226d-410d-b85f-f81a05bc477a","elementConfiguration":{"inheritDimensions":"{{InheritDimensions.InheritNone}}","width":"6.05 cm","height":"1.9 cm","image":"{{UserProfile.Ekstralogo.ExtraLogoSix_PPRef.Image}}","visibility":"","type":"image","disableUpdates":false}},{"type":"shape","id":"db5d465d-6650-4320-965c-e5943ac76c64","elementConfiguration":{"binding":"{{UserProfile.Office.Virksomhed}}","visibility":"{{IfElse(Equals(UserProfile.Office.Virksomhed, \"\"), VisibilityType.Hidden, VisibilityType.Visible)}}","type":"text","disableUpdates":false}},{"type":"shape","id":"70673e49-2555-4595-8ed0-9ba157cb4750","elementConfiguration":{"binding":"{{Form.PresentationTitle}}","visibility":"","type":"text","disableUpdates":false}},{"type":"shape","id":"e4da7c1d-2138-49d1-93f6-2ec0dd499719","elementConfiguration":{"binding":"{{StringJoin(\" \", UserProfile.Fornavn,UserProfile.Efternavn)}}","visibility":"{{IfElse(Not(Equals(Form.Dato_Manuel, \"\")), VisibilityType.Hidden, VisibilityType.Visible)}}","type":"text","disableUpdates":false}},{"type":"shape","id":"cd175b6d-1aee-4e37-9416-b518739f0575","elementConfiguration":{"binding":"{{Form.Dato_Manuel}}","visibility":"","type":"text","disableUpdates":false}},{"type":"shape","id":"9fbdadac-725d-4635-819f-68c7728c0064","elementConfiguration":{"binding":"{{UserProfile.CenterFreeText}}","visibility":"{{IfElse(Equals(UserProfile.Centers.Center, \"\"), VisibilityType.Visible, VisibilityType.Hidden)}}","type":"text","disableUpdates":false}},{"type":"shape","id":"db4f65ad-18e0-4865-9514-ed420b77d246","elementConfiguration":{"binding":"{{UserProfile.Centers.Center}}","visibility":"{{IfElse(Equals(UserProfile.Centers.Center, \"\"), VisibilityType.Hidden, VisibilityType.Visible)}}","type":"text","disableUpdates":false}}],"transformationConfigurations":[{"colorTheme":"{{UserProfile.Office.ThemecolorRef.ColorTheme}}","disableUpdates":false,"originalColorThemeXml":"<a:clrScheme name=\"Region Hovedstaden Darkblue\" xmlns:a=\"http://schemas.openxmlformats.org/drawingml/2006/main\"><a:dk1><a:srgbClr val=\"333333\" /></a:dk1><a:lt1><a:srgbClr val=\"FFFFFF\" /></a:lt1><a:dk2><a:srgbClr val=\"575757\" /></a:dk2><a:lt2><a:srgbClr val=\"CCD4DD\" /></a:lt2><a:accent1><a:srgbClr val=\"99A8BB\" /></a:accent1><a:accent2><a:srgbClr val=\"333333\" /></a:accent2><a:accent3><a:srgbClr val=\"4D6787\" /></a:accent3><a:accent4><a:srgbClr val=\"666666\" /></a:accent4><a:accent5><a:srgbClr val=\"193C65\" /></a:accent5><a:accent6><a:srgbClr val=\"999999\" /></a:accent6><a:hlink><a:srgbClr val=\"193C65\" /></a:hlink><a:folHlink><a:srgbClr val=\"808080\" /></a:folHlink></a:clrScheme>","type":"colorTheme"}],"templateName":"Standard_v3","templateDescription":"","enableDocumentContentUpdater":true,"version":"2.0"}]]></TemplafyTemplateConfiguration>
</file>

<file path=customXml/item4.xml><?xml version="1.0" encoding="utf-8"?>
<TemplafyFormConfiguration><![CDATA[{"formFields":[{"required":false,"placeholder":"Præsentationens titel/beskrivelse (venstre sidefod)","lines":0,"helpTexts":{"prefix":"","postfix":""},"spacing":{},"shareValue":false,"type":"textBox","name":"PresentationTitle","label":"Titel/beskrivelse"},{"required":false,"placeholder":"","lines":1,"helpTexts":{"prefix":"Indsæt ønsket dato (fjerner brugernavnet)"},"spacing":{},"shareValue":false,"type":"textBox","name":"Dato_Manuel","label":"Dato"}],"formDataEntries":[{"name":"PresentationTitle","value":"bYbka6NvHuzPlIv+8JFqsQ=="},{"name":"Dato_Manuel","value":"bYbka6NvHuzPlIv+8JFqsQ=="}]}]]></TemplafyFormConfiguration>
</file>

<file path=customXml/item5.xml><?xml version="1.0" encoding="utf-8"?>
<TemplafySlideTemplateConfiguration><![CDATA[{"slideVersion":1,"isValidatorEnabled":false,"isLocked":false,"elementsMetadata":[{"type":"shape","elementConfiguration":{"inheritDimensions":"{{InheritDimensions.InheritNone}}","width":"1.91 cm","height":"1.91 cm","image":"{{UserProfile.Office.LogoRef.LogoHRef.Image}}","visibility":"","type":"image","disableUpdates":false}},{"type":"shape","elementConfiguration":{"inheritDimensions":"{{InheritDimensions.InheritNone}}","width":"3.68 cm","height":"1.17 cm","image":"{{UserProfile.Ekstralogo.ExtraLogoPPRef.Image}}","visibility":"","type":"image","disableUpdates":false}},{"type":"shape","elementConfiguration":{"inheritDimensions":"{{InheritDimensions.InheritNone}}","width":"6.05 cm","height":"1.9 cm","image":"{{UserProfile.Ekstralogo.ExtraLogoSix_PPRef.Image}}","visibility":"","type":"image","disableUpdates":false}},{"type":"shape","elementConfiguration":{"binding":"{{UserProfile.Office.Virksomhed}}","visibility":"{{IfElse(Equals(UserProfile.Office.Virksomhed, \"\"), VisibilityType.Hidden, VisibilityType.Visible)}}","type":"text","disableUpdates":false}},{"type":"shape","elementConfiguration":{"binding":"{{UserProfile.CenterFreeText}}","visibility":"{{IfElse(Equals(UserProfile.Centers.Center, \"\"), VisibilityType.Visible, VisibilityType.Hidden)}}","type":"text","disableUpdates":false}},{"type":"shape","elementConfiguration":{"binding":"{{UserProfile.Centers.Center}}","visibility":"{{IfElse(Equals(UserProfile.Centers.Center, \"\"), VisibilityType.Hidden, VisibilityType.Visible)}}","type":"text","disableUpdates":false}},{"type":"shape","elementConfiguration":{"binding":"{{Form.PresentationTitle}}","visibility":"","type":"text","disableUpdates":false}},{"type":"shape","elementConfiguration":{"binding":"{{StringJoin(\" \", UserProfile.Fornavn,UserProfile.Efternavn)}}","visibility":"{{IfElse(Not(Equals(Form.Dato_Manuel, \"\")), VisibilityType.Hidden, VisibilityType.Visible)}}","type":"text","disableUpdates":false}},{"type":"shape","elementConfiguration":{"binding":"{{Form.Dato_Manuel}}","visibility":"","type":"text","disableUpdates":false}}],"slideId":"1262763154359189504","enableDocumentContentUpdater":false,"version":"2.0"}]]></TemplafySlideTemplateConfiguration>
</file>

<file path=customXml/item6.xml><?xml version="1.0" encoding="utf-8"?>
<TemplafySlideTemplateConfiguration><![CDATA[{"slideVersion":1,"isValidatorEnabled":false,"isLocked":false,"elementsMetadata":[{"type":"shape","elementConfiguration":{"inheritDimensions":"{{InheritDimensions.InheritNone}}","width":"1.91 cm","height":"1.91 cm","image":"{{UserProfile.Office.LogoRef.LogoHRef.Image}}","visibility":"","type":"image","disableUpdates":false}},{"type":"shape","elementConfiguration":{"inheritDimensions":"{{InheritDimensions.InheritNone}}","width":"3.68 cm","height":"1.17 cm","image":"{{UserProfile.Ekstralogo.ExtraLogoPPRef.Image}}","visibility":"","type":"image","disableUpdates":false}},{"type":"shape","elementConfiguration":{"inheritDimensions":"{{InheritDimensions.InheritNone}}","width":"6.05 cm","height":"1.9 cm","image":"{{UserProfile.Ekstralogo.ExtraLogoSix_PPRef.Image}}","visibility":"","type":"image","disableUpdates":false}},{"type":"shape","elementConfiguration":{"binding":"{{UserProfile.Office.Virksomhed}}","visibility":"{{IfElse(Equals(UserProfile.Office.Virksomhed, \"\"), VisibilityType.Hidden, VisibilityType.Visible)}}","type":"text","disableUpdates":false}},{"type":"shape","elementConfiguration":{"binding":"{{Form.PresentationTitle}}","visibility":"","type":"text","disableUpdates":false}},{"type":"shape","elementConfiguration":{"binding":"{{StringJoin(\" \", UserProfile.Fornavn,UserProfile.Efternavn)}}","visibility":"{{IfElse(Not(Equals(Form.Dato_Manuel, \"\")), VisibilityType.Hidden, VisibilityType.Visible)}}","type":"text","disableUpdates":false}},{"type":"shape","elementConfiguration":{"binding":"{{Form.Dato_Manuel}}","visibility":"","type":"text","disableUpdates":false}},{"type":"shape","elementConfiguration":{"binding":"{{UserProfile.CenterFreeText}}","visibility":"{{IfElse(Equals(UserProfile.Centers.Center, \"\"), VisibilityType.Visible, VisibilityType.Hidden)}}","type":"text","disableUpdates":false}},{"type":"shape","elementConfiguration":{"binding":"{{UserProfile.Centers.Center}}","visibility":"{{IfElse(Equals(UserProfile.Centers.Center, \"\"), VisibilityType.Hidden, VisibilityType.Visible)}}","type":"text","disableUpdates":false}}],"slideId":"1262763154359189505","enableDocumentContentUpdater":false,"version":"2.0"}]]></TemplafySlideTemplateConfiguration>
</file>

<file path=customXml/item7.xml><?xml version="1.0" encoding="utf-8"?>
<TemplafySlideFormConfiguration><![CDATA[{"formFields":[{"required":false,"placeholder":"Præsentationens titel/beskrivelse (venstre sidefod)","lines":0,"helpTexts":{"prefix":"","postfix":""},"spacing":{},"shareValue":false,"type":"textBox","name":"PresentationTitle","label":"Titel/beskrivelse"},{"required":false,"placeholder":"","lines":1,"helpTexts":{"prefix":"Indsæt ønsket dato (fjerner brugernavnet)"},"spacing":{},"shareValue":false,"type":"textBox","name":"Dato_Manuel","label":"Dato"}],"formDataEntries":[]}]]></TemplafySlideFormConfiguration>
</file>

<file path=customXml/item8.xml><?xml version="1.0" encoding="utf-8"?>
<TemplafySlideFormConfiguration><![CDATA[{"formFields":[{"required":false,"placeholder":"Præsentationens titel/beskrivelse (venstre sidefod)","lines":0,"helpTexts":{"prefix":"","postfix":""},"spacing":{},"shareValue":false,"type":"textBox","name":"PresentationTitle","label":"Titel/beskrivelse"},{"required":false,"placeholder":"","lines":1,"helpTexts":{"prefix":"Indsæt ønsket dato (fjerner brugernavnet)"},"spacing":{},"shareValue":false,"type":"textBox","name":"Dato_Manuel","label":"Dato"}],"formDataEntries":[]}]]></TemplafySlideFormConfiguration>
</file>

<file path=customXml/item9.xml><?xml version="1.0" encoding="utf-8"?>
<TemplafySlideTemplateConfiguration><![CDATA[{"slideVersion":1,"isValidatorEnabled":false,"isLocked":false,"elementsMetadata":[{"type":"shape","elementConfiguration":{"inheritDimensions":"{{InheritDimensions.InheritNone}}","width":"1.91 cm","height":"1.91 cm","image":"{{UserProfile.Office.LogoRef.LogoHRef.Image}}","visibility":"","type":"image","disableUpdates":false}},{"type":"shape","elementConfiguration":{"inheritDimensions":"{{InheritDimensions.InheritNone}}","width":"3.68 cm","height":"1.17 cm","image":"{{UserProfile.Ekstralogo.ExtraLogoPPRef.Image}}","visibility":"","type":"image","disableUpdates":false}},{"type":"shape","elementConfiguration":{"inheritDimensions":"{{InheritDimensions.InheritNone}}","width":"6.05 cm","height":"1.9 cm","image":"{{UserProfile.Ekstralogo.ExtraLogoSix_PPRef.Image}}","visibility":"","type":"image","disableUpdates":false}},{"type":"shape","elementConfiguration":{"binding":"{{UserProfile.Office.Virksomhed}}","visibility":"{{IfElse(Equals(UserProfile.Office.Virksomhed, \"\"), VisibilityType.Hidden, VisibilityType.Visible)}}","type":"text","disableUpdates":false}},{"type":"shape","elementConfiguration":{"binding":"{{UserProfile.CenterFreeText}}","visibility":"{{IfElse(Equals(UserProfile.Centers.Center, \"\"), VisibilityType.Visible, VisibilityType.Hidden)}}","type":"text","disableUpdates":false}},{"type":"shape","elementConfiguration":{"binding":"{{UserProfile.Centers.Center}}","visibility":"{{IfElse(Equals(UserProfile.Centers.Center, \"\"), VisibilityType.Hidden, VisibilityType.Visible)}}","type":"text","disableUpdates":false}},{"type":"shape","elementConfiguration":{"binding":"{{Form.PresentationTitle}}","visibility":"","type":"text","disableUpdates":false}},{"type":"shape","elementConfiguration":{"binding":"{{StringJoin(\" \", UserProfile.Fornavn,UserProfile.Efternavn)}}","visibility":"{{IfElse(Not(Equals(Form.Dato_Manuel, \"\")), VisibilityType.Hidden, VisibilityType.Visible)}}","type":"text","disableUpdates":false}},{"type":"shape","elementConfiguration":{"binding":"{{Form.Dato_Manuel}}","visibility":"","type":"text","disableUpdates":false}}],"slideId":"1262763154359189504","enableDocumentContentUpdater":false,"version":"2.0"}]]></TemplafySlideTemplateConfiguration>
</file>

<file path=customXml/itemProps1.xml><?xml version="1.0" encoding="utf-8"?>
<ds:datastoreItem xmlns:ds="http://schemas.openxmlformats.org/officeDocument/2006/customXml" ds:itemID="{D0F44FCD-1ED5-46D8-98E6-453A5D8A7E11}">
  <ds:schemaRefs/>
</ds:datastoreItem>
</file>

<file path=customXml/itemProps10.xml><?xml version="1.0" encoding="utf-8"?>
<ds:datastoreItem xmlns:ds="http://schemas.openxmlformats.org/officeDocument/2006/customXml" ds:itemID="{B0F5D3A8-F308-498B-ACE0-A8506B4251D9}">
  <ds:schemaRefs/>
</ds:datastoreItem>
</file>

<file path=customXml/itemProps11.xml><?xml version="1.0" encoding="utf-8"?>
<ds:datastoreItem xmlns:ds="http://schemas.openxmlformats.org/officeDocument/2006/customXml" ds:itemID="{D3BBDB66-E0BA-4922-A72A-D92E49D2F91A}">
  <ds:schemaRefs/>
</ds:datastoreItem>
</file>

<file path=customXml/itemProps12.xml><?xml version="1.0" encoding="utf-8"?>
<ds:datastoreItem xmlns:ds="http://schemas.openxmlformats.org/officeDocument/2006/customXml" ds:itemID="{BA57392B-4E55-470C-9BFB-76A4EFF620E7}">
  <ds:schemaRefs/>
</ds:datastoreItem>
</file>

<file path=customXml/itemProps2.xml><?xml version="1.0" encoding="utf-8"?>
<ds:datastoreItem xmlns:ds="http://schemas.openxmlformats.org/officeDocument/2006/customXml" ds:itemID="{15919632-226E-42BB-9BDA-255C4CB26FC3}">
  <ds:schemaRefs/>
</ds:datastoreItem>
</file>

<file path=customXml/itemProps3.xml><?xml version="1.0" encoding="utf-8"?>
<ds:datastoreItem xmlns:ds="http://schemas.openxmlformats.org/officeDocument/2006/customXml" ds:itemID="{978984FF-6C25-4FD4-85EA-2F9586C8CA61}">
  <ds:schemaRefs/>
</ds:datastoreItem>
</file>

<file path=customXml/itemProps4.xml><?xml version="1.0" encoding="utf-8"?>
<ds:datastoreItem xmlns:ds="http://schemas.openxmlformats.org/officeDocument/2006/customXml" ds:itemID="{B0D2E709-FA3C-4E2D-A1F5-DD257C406372}">
  <ds:schemaRefs/>
</ds:datastoreItem>
</file>

<file path=customXml/itemProps5.xml><?xml version="1.0" encoding="utf-8"?>
<ds:datastoreItem xmlns:ds="http://schemas.openxmlformats.org/officeDocument/2006/customXml" ds:itemID="{25E05213-13AD-4010-8DF1-794DFDBE5948}">
  <ds:schemaRefs/>
</ds:datastoreItem>
</file>

<file path=customXml/itemProps6.xml><?xml version="1.0" encoding="utf-8"?>
<ds:datastoreItem xmlns:ds="http://schemas.openxmlformats.org/officeDocument/2006/customXml" ds:itemID="{67002DB9-CBFD-4736-97CD-BAFECDFC4F89}">
  <ds:schemaRefs/>
</ds:datastoreItem>
</file>

<file path=customXml/itemProps7.xml><?xml version="1.0" encoding="utf-8"?>
<ds:datastoreItem xmlns:ds="http://schemas.openxmlformats.org/officeDocument/2006/customXml" ds:itemID="{76054FA1-88D3-4912-88B0-3ADA8008CA90}">
  <ds:schemaRefs/>
</ds:datastoreItem>
</file>

<file path=customXml/itemProps8.xml><?xml version="1.0" encoding="utf-8"?>
<ds:datastoreItem xmlns:ds="http://schemas.openxmlformats.org/officeDocument/2006/customXml" ds:itemID="{5D678A52-277F-4D88-A7E6-5CE4C169F26B}">
  <ds:schemaRefs/>
</ds:datastoreItem>
</file>

<file path=customXml/itemProps9.xml><?xml version="1.0" encoding="utf-8"?>
<ds:datastoreItem xmlns:ds="http://schemas.openxmlformats.org/officeDocument/2006/customXml" ds:itemID="{71B1CA69-6F30-4A1D-8099-FC0E60F4C801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866</Words>
  <Application>Microsoft Office PowerPoint</Application>
  <PresentationFormat>Widescreen</PresentationFormat>
  <Paragraphs>415</Paragraphs>
  <Slides>22</Slides>
  <Notes>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22</vt:i4>
      </vt:variant>
    </vt:vector>
  </HeadingPairs>
  <TitlesOfParts>
    <vt:vector size="26" baseType="lpstr">
      <vt:lpstr>Aptos Narrow</vt:lpstr>
      <vt:lpstr>Arial</vt:lpstr>
      <vt:lpstr>Calibri</vt:lpstr>
      <vt:lpstr>RegionH PowerPoint-skabelon 2024 (lys)</vt:lpstr>
      <vt:lpstr>Identificering og optimering af afdelingens rastere</vt:lpstr>
      <vt:lpstr>Optimering af raster-beholdningen og ...    øhh… dosis?</vt:lpstr>
      <vt:lpstr>PowerPoint-præsentation</vt:lpstr>
      <vt:lpstr>Hvordan startede vores process?</vt:lpstr>
      <vt:lpstr>PowerPoint-præsentation</vt:lpstr>
      <vt:lpstr>Der er vist plads til forbedring</vt:lpstr>
      <vt:lpstr>Sparring søges.</vt:lpstr>
      <vt:lpstr>PowerPoint-præsentation</vt:lpstr>
      <vt:lpstr>vi brainstormer – diskuterer – udtænker  forsøgsopstilling og mødes </vt:lpstr>
      <vt:lpstr>Tegning af opstilling</vt:lpstr>
      <vt:lpstr>PowerPoint-præsentation</vt:lpstr>
      <vt:lpstr>PowerPoint-præsentation</vt:lpstr>
      <vt:lpstr>PowerPoint-præsentation</vt:lpstr>
      <vt:lpstr>PowerPoint-præsentation</vt:lpstr>
      <vt:lpstr>Vi kiggede også på billedekvaliteten. </vt:lpstr>
      <vt:lpstr>PowerPoint-præsentation</vt:lpstr>
      <vt:lpstr>PowerPoint-præsentation</vt:lpstr>
      <vt:lpstr>Raster-Billedkvalitet-Dosis</vt:lpstr>
      <vt:lpstr>Konklusion</vt:lpstr>
      <vt:lpstr>Perspektivering</vt:lpstr>
      <vt:lpstr>Dosimeter fra konstanstest kan sagtens bruges</vt:lpstr>
      <vt:lpstr>PowerPoint-præsentation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2025-09-07T09:20:38Z</dcterms:created>
  <dcterms:modified xsi:type="dcterms:W3CDTF">2025-10-28T20:22:55Z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fyTimeStamp">
    <vt:lpwstr>2025-08-29T10:42:59</vt:lpwstr>
  </property>
  <property fmtid="{D5CDD505-2E9C-101B-9397-08002B2CF9AE}" pid="3" name="TemplafyTenantId">
    <vt:lpwstr>regionh</vt:lpwstr>
  </property>
  <property fmtid="{D5CDD505-2E9C-101B-9397-08002B2CF9AE}" pid="4" name="TemplafyTemplateId">
    <vt:lpwstr>1262763154708889604</vt:lpwstr>
  </property>
  <property fmtid="{D5CDD505-2E9C-101B-9397-08002B2CF9AE}" pid="5" name="TemplafyUserProfileId">
    <vt:lpwstr>981366174965563414</vt:lpwstr>
  </property>
  <property fmtid="{D5CDD505-2E9C-101B-9397-08002B2CF9AE}" pid="6" name="TemplafyLanguageCode">
    <vt:lpwstr>da-DK</vt:lpwstr>
  </property>
  <property fmtid="{D5CDD505-2E9C-101B-9397-08002B2CF9AE}" pid="7" name="TemplafyFromBlank">
    <vt:bool>true</vt:bool>
  </property>
</Properties>
</file>