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65" r:id="rId6"/>
    <p:sldId id="262" r:id="rId7"/>
    <p:sldId id="264" r:id="rId8"/>
    <p:sldId id="258" r:id="rId9"/>
    <p:sldId id="259" r:id="rId10"/>
    <p:sldId id="266" r:id="rId11"/>
    <p:sldId id="261" r:id="rId12"/>
    <p:sldId id="268" r:id="rId13"/>
    <p:sldId id="267" r:id="rId14"/>
  </p:sldIdLst>
  <p:sldSz cx="9144000" cy="5143500" type="screen16x9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165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E41BCD-7C09-48DA-AC06-9529D3A90F01}" v="2" dt="2025-10-31T10:17:05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6805" autoAdjust="0"/>
  </p:normalViewPr>
  <p:slideViewPr>
    <p:cSldViewPr>
      <p:cViewPr varScale="1">
        <p:scale>
          <a:sx n="161" d="100"/>
          <a:sy n="161" d="100"/>
        </p:scale>
        <p:origin x="150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4164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Kirsten Sjørslev" userId="534059e3-30a8-432b-9139-a956530b9b62" providerId="ADAL" clId="{9E9EDB1E-FC85-4DF6-89C3-D5AAEB5C7F05}"/>
    <pc:docChg chg="undo custSel addSld delSld modSld sldOrd">
      <pc:chgData name="Hanna Kirsten Sjørslev" userId="534059e3-30a8-432b-9139-a956530b9b62" providerId="ADAL" clId="{9E9EDB1E-FC85-4DF6-89C3-D5AAEB5C7F05}" dt="2025-10-31T10:22:38.578" v="2246" actId="20577"/>
      <pc:docMkLst>
        <pc:docMk/>
      </pc:docMkLst>
      <pc:sldChg chg="addSp delSp modSp del mod ord">
        <pc:chgData name="Hanna Kirsten Sjørslev" userId="534059e3-30a8-432b-9139-a956530b9b62" providerId="ADAL" clId="{9E9EDB1E-FC85-4DF6-89C3-D5AAEB5C7F05}" dt="2025-10-27T13:26:50.889" v="1049" actId="47"/>
        <pc:sldMkLst>
          <pc:docMk/>
          <pc:sldMk cId="1603252207" sldId="256"/>
        </pc:sldMkLst>
      </pc:sldChg>
      <pc:sldChg chg="addSp delSp modSp del mod ord">
        <pc:chgData name="Hanna Kirsten Sjørslev" userId="534059e3-30a8-432b-9139-a956530b9b62" providerId="ADAL" clId="{9E9EDB1E-FC85-4DF6-89C3-D5AAEB5C7F05}" dt="2025-10-30T08:07:57.532" v="1759" actId="47"/>
        <pc:sldMkLst>
          <pc:docMk/>
          <pc:sldMk cId="4221316423" sldId="257"/>
        </pc:sldMkLst>
      </pc:sldChg>
      <pc:sldChg chg="addSp delSp modSp new mod ord">
        <pc:chgData name="Hanna Kirsten Sjørslev" userId="534059e3-30a8-432b-9139-a956530b9b62" providerId="ADAL" clId="{9E9EDB1E-FC85-4DF6-89C3-D5AAEB5C7F05}" dt="2025-10-30T08:06:53.649" v="1752"/>
        <pc:sldMkLst>
          <pc:docMk/>
          <pc:sldMk cId="536228733" sldId="258"/>
        </pc:sldMkLst>
        <pc:spChg chg="mod">
          <ac:chgData name="Hanna Kirsten Sjørslev" userId="534059e3-30a8-432b-9139-a956530b9b62" providerId="ADAL" clId="{9E9EDB1E-FC85-4DF6-89C3-D5AAEB5C7F05}" dt="2025-10-29T08:45:17.698" v="1681" actId="20577"/>
          <ac:spMkLst>
            <pc:docMk/>
            <pc:sldMk cId="536228733" sldId="258"/>
            <ac:spMk id="2" creationId="{FD301535-1735-E4ED-C312-D6428BB870B3}"/>
          </ac:spMkLst>
        </pc:spChg>
        <pc:spChg chg="mod">
          <ac:chgData name="Hanna Kirsten Sjørslev" userId="534059e3-30a8-432b-9139-a956530b9b62" providerId="ADAL" clId="{9E9EDB1E-FC85-4DF6-89C3-D5AAEB5C7F05}" dt="2025-10-29T08:45:22.168" v="1684" actId="20577"/>
          <ac:spMkLst>
            <pc:docMk/>
            <pc:sldMk cId="536228733" sldId="258"/>
            <ac:spMk id="3" creationId="{EDCE27BE-2FA7-7F5E-503E-9065DBAAD9B0}"/>
          </ac:spMkLst>
        </pc:spChg>
        <pc:picChg chg="add mod ord modCrop">
          <ac:chgData name="Hanna Kirsten Sjørslev" userId="534059e3-30a8-432b-9139-a956530b9b62" providerId="ADAL" clId="{9E9EDB1E-FC85-4DF6-89C3-D5AAEB5C7F05}" dt="2025-10-27T14:02:58.269" v="1071" actId="1076"/>
          <ac:picMkLst>
            <pc:docMk/>
            <pc:sldMk cId="536228733" sldId="258"/>
            <ac:picMk id="11" creationId="{47EC6836-E732-AA71-E361-8DAF711CAFCC}"/>
          </ac:picMkLst>
        </pc:picChg>
      </pc:sldChg>
      <pc:sldChg chg="addSp delSp modSp new mod ord">
        <pc:chgData name="Hanna Kirsten Sjørslev" userId="534059e3-30a8-432b-9139-a956530b9b62" providerId="ADAL" clId="{9E9EDB1E-FC85-4DF6-89C3-D5AAEB5C7F05}" dt="2025-10-27T14:12:55.894" v="1327"/>
        <pc:sldMkLst>
          <pc:docMk/>
          <pc:sldMk cId="1753218357" sldId="259"/>
        </pc:sldMkLst>
        <pc:spChg chg="mod">
          <ac:chgData name="Hanna Kirsten Sjørslev" userId="534059e3-30a8-432b-9139-a956530b9b62" providerId="ADAL" clId="{9E9EDB1E-FC85-4DF6-89C3-D5AAEB5C7F05}" dt="2025-10-27T12:47:19.972" v="332" actId="20577"/>
          <ac:spMkLst>
            <pc:docMk/>
            <pc:sldMk cId="1753218357" sldId="259"/>
            <ac:spMk id="2" creationId="{0454E83E-7788-90A9-E34B-6CF7D90B56AC}"/>
          </ac:spMkLst>
        </pc:spChg>
        <pc:spChg chg="mod">
          <ac:chgData name="Hanna Kirsten Sjørslev" userId="534059e3-30a8-432b-9139-a956530b9b62" providerId="ADAL" clId="{9E9EDB1E-FC85-4DF6-89C3-D5AAEB5C7F05}" dt="2025-10-27T13:18:31.212" v="697" actId="20577"/>
          <ac:spMkLst>
            <pc:docMk/>
            <pc:sldMk cId="1753218357" sldId="259"/>
            <ac:spMk id="3" creationId="{00D52337-B458-4560-EC53-D2210A98EC71}"/>
          </ac:spMkLst>
        </pc:spChg>
        <pc:picChg chg="add mod modCrop">
          <ac:chgData name="Hanna Kirsten Sjørslev" userId="534059e3-30a8-432b-9139-a956530b9b62" providerId="ADAL" clId="{9E9EDB1E-FC85-4DF6-89C3-D5AAEB5C7F05}" dt="2025-10-27T13:13:35.298" v="575" actId="14100"/>
          <ac:picMkLst>
            <pc:docMk/>
            <pc:sldMk cId="1753218357" sldId="259"/>
            <ac:picMk id="8" creationId="{B27E5AD7-3F22-F761-C58F-2D76A2F1F71F}"/>
          </ac:picMkLst>
        </pc:picChg>
      </pc:sldChg>
      <pc:sldChg chg="addSp delSp modSp new del mod">
        <pc:chgData name="Hanna Kirsten Sjørslev" userId="534059e3-30a8-432b-9139-a956530b9b62" providerId="ADAL" clId="{9E9EDB1E-FC85-4DF6-89C3-D5AAEB5C7F05}" dt="2025-10-27T13:21:46.914" v="978" actId="47"/>
        <pc:sldMkLst>
          <pc:docMk/>
          <pc:sldMk cId="2394419191" sldId="260"/>
        </pc:sldMkLst>
      </pc:sldChg>
      <pc:sldChg chg="addSp delSp modSp new mod ord">
        <pc:chgData name="Hanna Kirsten Sjørslev" userId="534059e3-30a8-432b-9139-a956530b9b62" providerId="ADAL" clId="{9E9EDB1E-FC85-4DF6-89C3-D5AAEB5C7F05}" dt="2025-10-31T10:10:46.074" v="1763" actId="20577"/>
        <pc:sldMkLst>
          <pc:docMk/>
          <pc:sldMk cId="3783795829" sldId="261"/>
        </pc:sldMkLst>
        <pc:spChg chg="mod">
          <ac:chgData name="Hanna Kirsten Sjørslev" userId="534059e3-30a8-432b-9139-a956530b9b62" providerId="ADAL" clId="{9E9EDB1E-FC85-4DF6-89C3-D5AAEB5C7F05}" dt="2025-10-27T13:19:08.033" v="729" actId="20578"/>
          <ac:spMkLst>
            <pc:docMk/>
            <pc:sldMk cId="3783795829" sldId="261"/>
            <ac:spMk id="2" creationId="{68386CE1-A928-1C0B-ED03-849469993BE7}"/>
          </ac:spMkLst>
        </pc:spChg>
        <pc:spChg chg="mod">
          <ac:chgData name="Hanna Kirsten Sjørslev" userId="534059e3-30a8-432b-9139-a956530b9b62" providerId="ADAL" clId="{9E9EDB1E-FC85-4DF6-89C3-D5AAEB5C7F05}" dt="2025-10-31T10:10:46.074" v="1763" actId="20577"/>
          <ac:spMkLst>
            <pc:docMk/>
            <pc:sldMk cId="3783795829" sldId="261"/>
            <ac:spMk id="3" creationId="{B653CE7F-BE78-D730-A3BB-ABBA32D8975B}"/>
          </ac:spMkLst>
        </pc:spChg>
        <pc:picChg chg="add mod">
          <ac:chgData name="Hanna Kirsten Sjørslev" userId="534059e3-30a8-432b-9139-a956530b9b62" providerId="ADAL" clId="{9E9EDB1E-FC85-4DF6-89C3-D5AAEB5C7F05}" dt="2025-10-27T13:08:46.645" v="431"/>
          <ac:picMkLst>
            <pc:docMk/>
            <pc:sldMk cId="3783795829" sldId="261"/>
            <ac:picMk id="6" creationId="{4AEC5D65-EECD-BE0E-6F89-EA53B645A5A2}"/>
          </ac:picMkLst>
        </pc:picChg>
      </pc:sldChg>
      <pc:sldChg chg="addSp delSp modSp new mod ord">
        <pc:chgData name="Hanna Kirsten Sjørslev" userId="534059e3-30a8-432b-9139-a956530b9b62" providerId="ADAL" clId="{9E9EDB1E-FC85-4DF6-89C3-D5AAEB5C7F05}" dt="2025-10-27T14:12:47.108" v="1325"/>
        <pc:sldMkLst>
          <pc:docMk/>
          <pc:sldMk cId="288586908" sldId="262"/>
        </pc:sldMkLst>
        <pc:spChg chg="mod">
          <ac:chgData name="Hanna Kirsten Sjørslev" userId="534059e3-30a8-432b-9139-a956530b9b62" providerId="ADAL" clId="{9E9EDB1E-FC85-4DF6-89C3-D5AAEB5C7F05}" dt="2025-10-27T13:26:58.592" v="1051" actId="20577"/>
          <ac:spMkLst>
            <pc:docMk/>
            <pc:sldMk cId="288586908" sldId="262"/>
            <ac:spMk id="2" creationId="{854148E2-8BA7-375E-8E31-32D77522061C}"/>
          </ac:spMkLst>
        </pc:spChg>
        <pc:picChg chg="add mod ord modCrop">
          <ac:chgData name="Hanna Kirsten Sjørslev" userId="534059e3-30a8-432b-9139-a956530b9b62" providerId="ADAL" clId="{9E9EDB1E-FC85-4DF6-89C3-D5AAEB5C7F05}" dt="2025-10-27T13:26:14.241" v="996" actId="732"/>
          <ac:picMkLst>
            <pc:docMk/>
            <pc:sldMk cId="288586908" sldId="262"/>
            <ac:picMk id="7" creationId="{238664BE-3A2B-9FA8-4900-577BEC346007}"/>
          </ac:picMkLst>
        </pc:picChg>
        <pc:picChg chg="add mod">
          <ac:chgData name="Hanna Kirsten Sjørslev" userId="534059e3-30a8-432b-9139-a956530b9b62" providerId="ADAL" clId="{9E9EDB1E-FC85-4DF6-89C3-D5AAEB5C7F05}" dt="2025-10-27T13:26:05.789" v="995" actId="14100"/>
          <ac:picMkLst>
            <pc:docMk/>
            <pc:sldMk cId="288586908" sldId="262"/>
            <ac:picMk id="8" creationId="{04E907BD-740D-0B5C-59E5-D19E4E481D21}"/>
          </ac:picMkLst>
        </pc:picChg>
      </pc:sldChg>
      <pc:sldChg chg="addSp delSp modSp new del mod">
        <pc:chgData name="Hanna Kirsten Sjørslev" userId="534059e3-30a8-432b-9139-a956530b9b62" providerId="ADAL" clId="{9E9EDB1E-FC85-4DF6-89C3-D5AAEB5C7F05}" dt="2025-10-31T10:10:36.757" v="1760" actId="47"/>
        <pc:sldMkLst>
          <pc:docMk/>
          <pc:sldMk cId="1463437724" sldId="263"/>
        </pc:sldMkLst>
        <pc:picChg chg="add mod modCrop">
          <ac:chgData name="Hanna Kirsten Sjørslev" userId="534059e3-30a8-432b-9139-a956530b9b62" providerId="ADAL" clId="{9E9EDB1E-FC85-4DF6-89C3-D5AAEB5C7F05}" dt="2025-10-30T08:07:39.422" v="1758" actId="14100"/>
          <ac:picMkLst>
            <pc:docMk/>
            <pc:sldMk cId="1463437724" sldId="263"/>
            <ac:picMk id="7" creationId="{1D2425BC-662F-3400-8A47-142764401C1D}"/>
          </ac:picMkLst>
        </pc:picChg>
      </pc:sldChg>
      <pc:sldChg chg="addSp delSp modSp new mod ord">
        <pc:chgData name="Hanna Kirsten Sjørslev" userId="534059e3-30a8-432b-9139-a956530b9b62" providerId="ADAL" clId="{9E9EDB1E-FC85-4DF6-89C3-D5AAEB5C7F05}" dt="2025-10-27T14:12:26.111" v="1321"/>
        <pc:sldMkLst>
          <pc:docMk/>
          <pc:sldMk cId="3972551361" sldId="264"/>
        </pc:sldMkLst>
        <pc:spChg chg="mod">
          <ac:chgData name="Hanna Kirsten Sjørslev" userId="534059e3-30a8-432b-9139-a956530b9b62" providerId="ADAL" clId="{9E9EDB1E-FC85-4DF6-89C3-D5AAEB5C7F05}" dt="2025-10-27T14:11:55.473" v="1317" actId="20577"/>
          <ac:spMkLst>
            <pc:docMk/>
            <pc:sldMk cId="3972551361" sldId="264"/>
            <ac:spMk id="2" creationId="{2EE8B1F2-4F8F-B208-4DB0-9DF5541D0535}"/>
          </ac:spMkLst>
        </pc:spChg>
        <pc:spChg chg="add mod">
          <ac:chgData name="Hanna Kirsten Sjørslev" userId="534059e3-30a8-432b-9139-a956530b9b62" providerId="ADAL" clId="{9E9EDB1E-FC85-4DF6-89C3-D5AAEB5C7F05}" dt="2025-10-27T14:06:58.198" v="1074" actId="478"/>
          <ac:spMkLst>
            <pc:docMk/>
            <pc:sldMk cId="3972551361" sldId="264"/>
            <ac:spMk id="11" creationId="{421F1F9E-4C1B-F2D2-1EDF-7390EC967B13}"/>
          </ac:spMkLst>
        </pc:spChg>
        <pc:picChg chg="add mod ord">
          <ac:chgData name="Hanna Kirsten Sjørslev" userId="534059e3-30a8-432b-9139-a956530b9b62" providerId="ADAL" clId="{9E9EDB1E-FC85-4DF6-89C3-D5AAEB5C7F05}" dt="2025-10-27T14:04:19.428" v="1072" actId="22"/>
          <ac:picMkLst>
            <pc:docMk/>
            <pc:sldMk cId="3972551361" sldId="264"/>
            <ac:picMk id="7" creationId="{A8D127F2-D05D-DE7A-2A01-131A682D333E}"/>
          </ac:picMkLst>
        </pc:picChg>
        <pc:picChg chg="add mod">
          <ac:chgData name="Hanna Kirsten Sjørslev" userId="534059e3-30a8-432b-9139-a956530b9b62" providerId="ADAL" clId="{9E9EDB1E-FC85-4DF6-89C3-D5AAEB5C7F05}" dt="2025-10-27T14:07:10.965" v="1079" actId="1076"/>
          <ac:picMkLst>
            <pc:docMk/>
            <pc:sldMk cId="3972551361" sldId="264"/>
            <ac:picMk id="13" creationId="{436D0535-2465-6F0D-1EDE-73639C7DD920}"/>
          </ac:picMkLst>
        </pc:picChg>
      </pc:sldChg>
      <pc:sldChg chg="modSp new mod">
        <pc:chgData name="Hanna Kirsten Sjørslev" userId="534059e3-30a8-432b-9139-a956530b9b62" providerId="ADAL" clId="{9E9EDB1E-FC85-4DF6-89C3-D5AAEB5C7F05}" dt="2025-10-27T14:10:29.522" v="1242" actId="20577"/>
        <pc:sldMkLst>
          <pc:docMk/>
          <pc:sldMk cId="1515547320" sldId="265"/>
        </pc:sldMkLst>
        <pc:spChg chg="mod">
          <ac:chgData name="Hanna Kirsten Sjørslev" userId="534059e3-30a8-432b-9139-a956530b9b62" providerId="ADAL" clId="{9E9EDB1E-FC85-4DF6-89C3-D5AAEB5C7F05}" dt="2025-10-27T14:10:29.522" v="1242" actId="20577"/>
          <ac:spMkLst>
            <pc:docMk/>
            <pc:sldMk cId="1515547320" sldId="265"/>
            <ac:spMk id="2" creationId="{D9753CFB-CC69-EA1A-8938-C716DD2E85F9}"/>
          </ac:spMkLst>
        </pc:spChg>
        <pc:spChg chg="mod">
          <ac:chgData name="Hanna Kirsten Sjørslev" userId="534059e3-30a8-432b-9139-a956530b9b62" providerId="ADAL" clId="{9E9EDB1E-FC85-4DF6-89C3-D5AAEB5C7F05}" dt="2025-10-27T14:09:41.416" v="1228" actId="15"/>
          <ac:spMkLst>
            <pc:docMk/>
            <pc:sldMk cId="1515547320" sldId="265"/>
            <ac:spMk id="3" creationId="{EFCDBC67-7E17-8A08-1F1D-0CF7D68A1B84}"/>
          </ac:spMkLst>
        </pc:spChg>
      </pc:sldChg>
      <pc:sldChg chg="addSp delSp modSp new mod">
        <pc:chgData name="Hanna Kirsten Sjørslev" userId="534059e3-30a8-432b-9139-a956530b9b62" providerId="ADAL" clId="{9E9EDB1E-FC85-4DF6-89C3-D5AAEB5C7F05}" dt="2025-10-29T08:26:07.102" v="1567" actId="20577"/>
        <pc:sldMkLst>
          <pc:docMk/>
          <pc:sldMk cId="496819281" sldId="266"/>
        </pc:sldMkLst>
        <pc:spChg chg="mod">
          <ac:chgData name="Hanna Kirsten Sjørslev" userId="534059e3-30a8-432b-9139-a956530b9b62" providerId="ADAL" clId="{9E9EDB1E-FC85-4DF6-89C3-D5AAEB5C7F05}" dt="2025-10-29T08:23:28.563" v="1478" actId="20577"/>
          <ac:spMkLst>
            <pc:docMk/>
            <pc:sldMk cId="496819281" sldId="266"/>
            <ac:spMk id="2" creationId="{3463D40F-7D71-77A4-206C-1902966C172E}"/>
          </ac:spMkLst>
        </pc:spChg>
        <pc:spChg chg="mod">
          <ac:chgData name="Hanna Kirsten Sjørslev" userId="534059e3-30a8-432b-9139-a956530b9b62" providerId="ADAL" clId="{9E9EDB1E-FC85-4DF6-89C3-D5AAEB5C7F05}" dt="2025-10-29T08:26:07.102" v="1567" actId="20577"/>
          <ac:spMkLst>
            <pc:docMk/>
            <pc:sldMk cId="496819281" sldId="266"/>
            <ac:spMk id="3" creationId="{19806436-9DFC-AC3A-0DEE-8D3A33B00591}"/>
          </ac:spMkLst>
        </pc:spChg>
        <pc:picChg chg="add mod modCrop">
          <ac:chgData name="Hanna Kirsten Sjørslev" userId="534059e3-30a8-432b-9139-a956530b9b62" providerId="ADAL" clId="{9E9EDB1E-FC85-4DF6-89C3-D5AAEB5C7F05}" dt="2025-10-29T08:20:46.949" v="1382" actId="14100"/>
          <ac:picMkLst>
            <pc:docMk/>
            <pc:sldMk cId="496819281" sldId="266"/>
            <ac:picMk id="6" creationId="{D1829457-465B-F05F-03A5-84C0ADC75317}"/>
          </ac:picMkLst>
        </pc:picChg>
      </pc:sldChg>
      <pc:sldChg chg="addSp delSp modSp new mod">
        <pc:chgData name="Hanna Kirsten Sjørslev" userId="534059e3-30a8-432b-9139-a956530b9b62" providerId="ADAL" clId="{9E9EDB1E-FC85-4DF6-89C3-D5AAEB5C7F05}" dt="2025-10-31T10:17:28.024" v="1886" actId="20577"/>
        <pc:sldMkLst>
          <pc:docMk/>
          <pc:sldMk cId="1359557519" sldId="267"/>
        </pc:sldMkLst>
        <pc:spChg chg="mod">
          <ac:chgData name="Hanna Kirsten Sjørslev" userId="534059e3-30a8-432b-9139-a956530b9b62" providerId="ADAL" clId="{9E9EDB1E-FC85-4DF6-89C3-D5AAEB5C7F05}" dt="2025-10-31T10:17:28.024" v="1886" actId="20577"/>
          <ac:spMkLst>
            <pc:docMk/>
            <pc:sldMk cId="1359557519" sldId="267"/>
            <ac:spMk id="2" creationId="{A8F7CF21-AD46-9DE9-1DD4-08B25A10CEE9}"/>
          </ac:spMkLst>
        </pc:spChg>
        <pc:spChg chg="del">
          <ac:chgData name="Hanna Kirsten Sjørslev" userId="534059e3-30a8-432b-9139-a956530b9b62" providerId="ADAL" clId="{9E9EDB1E-FC85-4DF6-89C3-D5AAEB5C7F05}" dt="2025-10-31T10:14:38.663" v="1837"/>
          <ac:spMkLst>
            <pc:docMk/>
            <pc:sldMk cId="1359557519" sldId="267"/>
            <ac:spMk id="4" creationId="{C83B93FD-8BF5-EFB3-9953-5B5DB0C64DF4}"/>
          </ac:spMkLst>
        </pc:spChg>
        <pc:picChg chg="add mod modCrop">
          <ac:chgData name="Hanna Kirsten Sjørslev" userId="534059e3-30a8-432b-9139-a956530b9b62" providerId="ADAL" clId="{9E9EDB1E-FC85-4DF6-89C3-D5AAEB5C7F05}" dt="2025-10-31T10:15:49.306" v="1846" actId="1076"/>
          <ac:picMkLst>
            <pc:docMk/>
            <pc:sldMk cId="1359557519" sldId="267"/>
            <ac:picMk id="6" creationId="{FAAAF1E3-F45E-95DA-4516-4A2639C7C235}"/>
          </ac:picMkLst>
        </pc:picChg>
      </pc:sldChg>
      <pc:sldChg chg="modSp new mod">
        <pc:chgData name="Hanna Kirsten Sjørslev" userId="534059e3-30a8-432b-9139-a956530b9b62" providerId="ADAL" clId="{9E9EDB1E-FC85-4DF6-89C3-D5AAEB5C7F05}" dt="2025-10-31T10:22:38.578" v="2246" actId="20577"/>
        <pc:sldMkLst>
          <pc:docMk/>
          <pc:sldMk cId="1445682585" sldId="268"/>
        </pc:sldMkLst>
        <pc:spChg chg="mod">
          <ac:chgData name="Hanna Kirsten Sjørslev" userId="534059e3-30a8-432b-9139-a956530b9b62" providerId="ADAL" clId="{9E9EDB1E-FC85-4DF6-89C3-D5AAEB5C7F05}" dt="2025-10-31T10:19:46.050" v="1963" actId="20577"/>
          <ac:spMkLst>
            <pc:docMk/>
            <pc:sldMk cId="1445682585" sldId="268"/>
            <ac:spMk id="2" creationId="{14127DBF-2512-9E71-583F-EFF542B5DA78}"/>
          </ac:spMkLst>
        </pc:spChg>
        <pc:spChg chg="mod">
          <ac:chgData name="Hanna Kirsten Sjørslev" userId="534059e3-30a8-432b-9139-a956530b9b62" providerId="ADAL" clId="{9E9EDB1E-FC85-4DF6-89C3-D5AAEB5C7F05}" dt="2025-10-31T10:22:38.578" v="2246" actId="20577"/>
          <ac:spMkLst>
            <pc:docMk/>
            <pc:sldMk cId="1445682585" sldId="268"/>
            <ac:spMk id="3" creationId="{A68581EA-1167-2AD0-6F73-75F3BEAEB47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B478EF-B797-4864-9D49-1FDCD3CA39B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8512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F5C141-4CEA-4CD7-876D-14A75FF984FE}" type="datetimeFigureOut">
              <a:rPr lang="da-DK"/>
              <a:pPr>
                <a:defRPr/>
              </a:pPr>
              <a:t>31-10-2025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3446C4-A7D5-4951-8845-EDFC78FE2F7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5341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1570"/>
            <a:ext cx="8857226" cy="918102"/>
          </a:xfrm>
          <a:solidFill>
            <a:srgbClr val="FFFFFF"/>
          </a:solidFill>
        </p:spPr>
        <p:txBody>
          <a:bodyPr/>
          <a:lstStyle>
            <a:lvl1pPr>
              <a:defRPr sz="2800" kern="1200" spc="300" baseline="0">
                <a:solidFill>
                  <a:srgbClr val="16165D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031690"/>
            <a:ext cx="9144000" cy="2376264"/>
          </a:xfrm>
        </p:spPr>
        <p:txBody>
          <a:bodyPr/>
          <a:lstStyle/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t>‹nr.›</a:t>
            </a:fld>
            <a:endParaRPr lang="da-DK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5294" y="1707654"/>
            <a:ext cx="8381933" cy="0"/>
          </a:xfrm>
          <a:prstGeom prst="line">
            <a:avLst/>
          </a:prstGeom>
          <a:ln w="25400" cap="rnd">
            <a:solidFill>
              <a:srgbClr val="000E4B">
                <a:alpha val="50000"/>
              </a:srgb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portræ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1032"/>
            <a:ext cx="8857226" cy="445740"/>
          </a:xfrm>
        </p:spPr>
        <p:txBody>
          <a:bodyPr/>
          <a:lstStyle>
            <a:lvl1pPr marL="358775" indent="0">
              <a:defRPr kern="1200" spc="300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93" y="1485900"/>
            <a:ext cx="4456747" cy="30861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08105" y="1491630"/>
            <a:ext cx="3311525" cy="3077989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4FF104B-CF10-4F01-A1B3-4EAC1BDC1935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75294" y="1383618"/>
            <a:ext cx="8381933" cy="0"/>
          </a:xfrm>
          <a:prstGeom prst="line">
            <a:avLst/>
          </a:prstGeom>
          <a:ln w="25400" cap="rnd">
            <a:solidFill>
              <a:srgbClr val="000E4B">
                <a:alpha val="50000"/>
              </a:srgb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landska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1032"/>
            <a:ext cx="8857226" cy="445740"/>
          </a:xfrm>
        </p:spPr>
        <p:txBody>
          <a:bodyPr/>
          <a:lstStyle>
            <a:lvl1pPr marL="358775" indent="0">
              <a:tabLst>
                <a:tab pos="361950" algn="l"/>
              </a:tabLst>
              <a:defRPr kern="1200" spc="300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93" y="1485900"/>
            <a:ext cx="3736667" cy="30861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28628" y="1491630"/>
            <a:ext cx="4391845" cy="2213893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t>‹nr.›</a:t>
            </a:fld>
            <a:endParaRPr lang="da-DK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75294" y="1383618"/>
            <a:ext cx="8381933" cy="0"/>
          </a:xfrm>
          <a:prstGeom prst="line">
            <a:avLst/>
          </a:prstGeom>
          <a:ln w="25400" cap="rnd">
            <a:solidFill>
              <a:srgbClr val="000E4B">
                <a:alpha val="50000"/>
              </a:srgb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04432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ingen billle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1032"/>
            <a:ext cx="8857226" cy="445740"/>
          </a:xfrm>
        </p:spPr>
        <p:txBody>
          <a:bodyPr/>
          <a:lstStyle>
            <a:lvl1pPr marL="358775" indent="0">
              <a:tabLst>
                <a:tab pos="361950" algn="l"/>
              </a:tabLst>
              <a:defRPr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t>‹nr.›</a:t>
            </a:fld>
            <a:endParaRPr lang="da-DK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5294" y="1485900"/>
            <a:ext cx="8381933" cy="30861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5294" y="1383618"/>
            <a:ext cx="8381933" cy="0"/>
          </a:xfrm>
          <a:prstGeom prst="line">
            <a:avLst/>
          </a:prstGeom>
          <a:ln w="25400" cap="rnd">
            <a:solidFill>
              <a:srgbClr val="000E4B">
                <a:alpha val="50000"/>
              </a:srgb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19692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yt afs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508712"/>
          </a:xfrm>
        </p:spPr>
        <p:txBody>
          <a:bodyPr anchor="t"/>
          <a:lstStyle>
            <a:lvl1pPr algn="l">
              <a:defRPr sz="4000" b="0" cap="none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t>‹nr.›</a:t>
            </a:fld>
            <a:endParaRPr lang="da-DK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75294" y="3813888"/>
            <a:ext cx="8381933" cy="0"/>
          </a:xfrm>
          <a:prstGeom prst="line">
            <a:avLst/>
          </a:prstGeom>
          <a:ln w="25400" cap="rnd">
            <a:solidFill>
              <a:srgbClr val="000E4B">
                <a:alpha val="50000"/>
              </a:srgb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lede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marL="0" indent="0" algn="ctr">
              <a:tabLst/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51570"/>
            <a:ext cx="5486400" cy="25941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t>‹nr.›</a:t>
            </a:fld>
            <a:endParaRPr lang="da-DK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835696" y="4029912"/>
            <a:ext cx="5472608" cy="0"/>
          </a:xfrm>
          <a:prstGeom prst="line">
            <a:avLst/>
          </a:prstGeom>
          <a:ln w="25400" cap="rnd">
            <a:solidFill>
              <a:srgbClr val="000E4B">
                <a:alpha val="50000"/>
              </a:srgbClr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31032"/>
            <a:ext cx="8460432" cy="44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4677985"/>
            <a:ext cx="2133600" cy="3631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4FF104B-CF10-4F01-A1B3-4EAC1BDC193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77"/>
            <a:ext cx="9144000" cy="27000"/>
          </a:xfrm>
          <a:prstGeom prst="rect">
            <a:avLst/>
          </a:prstGeom>
          <a:solidFill>
            <a:srgbClr val="000E4B"/>
          </a:solidFill>
          <a:ln>
            <a:solidFill>
              <a:srgbClr val="000090"/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"/>
              <a:t>w</a:t>
            </a:r>
            <a:endParaRPr lang="en-US" sz="1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95486"/>
            <a:ext cx="1791892" cy="29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51" r:id="rId5"/>
    <p:sldLayoutId id="2147483655" r:id="rId6"/>
    <p:sldLayoutId id="2147483657" r:id="rId7"/>
  </p:sldLayoutIdLst>
  <p:transition spd="slow">
    <p:cover/>
  </p:transition>
  <p:hf hdr="0" ftr="0" dt="0"/>
  <p:txStyles>
    <p:titleStyle>
      <a:lvl1pPr marL="540000" algn="l" rtl="0" eaLnBrk="1" fontAlgn="base" hangingPunct="1">
        <a:spcBef>
          <a:spcPct val="0"/>
        </a:spcBef>
        <a:spcAft>
          <a:spcPct val="0"/>
        </a:spcAft>
        <a:tabLst>
          <a:tab pos="542925" algn="l"/>
        </a:tabLst>
        <a:defRPr sz="2800" kern="1200" cap="none" spc="300" baseline="0">
          <a:solidFill>
            <a:schemeClr val="tx1"/>
          </a:solidFill>
          <a:latin typeface="Verdana" panose="020B0604030504040204" pitchFamily="34" charset="0"/>
          <a:ea typeface="Verdana" pitchFamily="34" charset="0"/>
          <a:cs typeface="Verdana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0"/>
        </a:buBlip>
        <a:defRPr sz="18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•"/>
        <a:defRPr sz="18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53CFB-CC69-EA1A-8938-C716DD2E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Brug </a:t>
            </a:r>
            <a:r>
              <a:rPr lang="en-US" sz="4000" dirty="0" err="1"/>
              <a:t>af</a:t>
            </a:r>
            <a:r>
              <a:rPr lang="en-US" sz="4000" dirty="0"/>
              <a:t> (</a:t>
            </a:r>
            <a:r>
              <a:rPr lang="en-US" sz="4000" dirty="0" err="1"/>
              <a:t>løst</a:t>
            </a:r>
            <a:r>
              <a:rPr lang="en-US" sz="4000" dirty="0"/>
              <a:t>) Raster</a:t>
            </a:r>
            <a:endParaRPr lang="en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FCDBC67-7E17-8A08-1F1D-0CF7D68A1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Fokuseret</a:t>
            </a:r>
            <a:r>
              <a:rPr lang="en-US" dirty="0"/>
              <a:t> / </a:t>
            </a:r>
            <a:r>
              <a:rPr lang="en-US" dirty="0" err="1"/>
              <a:t>parallelt</a:t>
            </a:r>
            <a:endParaRPr lang="en-US" dirty="0"/>
          </a:p>
          <a:p>
            <a:pPr lvl="1"/>
            <a:r>
              <a:rPr lang="en-US" dirty="0" err="1"/>
              <a:t>Løst</a:t>
            </a:r>
            <a:r>
              <a:rPr lang="en-US" dirty="0"/>
              <a:t> raster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lejet</a:t>
            </a:r>
            <a:endParaRPr lang="en-US" dirty="0"/>
          </a:p>
          <a:p>
            <a:pPr lvl="1"/>
            <a:r>
              <a:rPr lang="en-US" dirty="0" err="1"/>
              <a:t>Løst</a:t>
            </a:r>
            <a:r>
              <a:rPr lang="en-US" dirty="0"/>
              <a:t> raster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traumeleje</a:t>
            </a:r>
            <a:endParaRPr lang="en-US" dirty="0"/>
          </a:p>
          <a:p>
            <a:r>
              <a:rPr lang="en-US" dirty="0" err="1"/>
              <a:t>Forskel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SID</a:t>
            </a:r>
          </a:p>
          <a:p>
            <a:endParaRPr lang="en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D82B692C-B97F-7A76-81F3-E1211DD4E7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7B2C0AC-9571-3A35-FF27-87EC440FFA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554732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148E2-8BA7-375E-8E31-32D77522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placerer</a:t>
            </a:r>
            <a:r>
              <a:rPr lang="en-US" dirty="0"/>
              <a:t> vi et </a:t>
            </a:r>
            <a:r>
              <a:rPr lang="en-US" dirty="0" err="1"/>
              <a:t>løst</a:t>
            </a:r>
            <a:r>
              <a:rPr lang="en-US" dirty="0"/>
              <a:t> raster?</a:t>
            </a:r>
            <a:endParaRPr lang="en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238664BE-3A2B-9FA8-4900-577BEC3460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-1416" t="9708" r="277"/>
          <a:stretch>
            <a:fillRect/>
          </a:stretch>
        </p:blipFill>
        <p:spPr bwMode="auto">
          <a:xfrm>
            <a:off x="4680763" y="1779662"/>
            <a:ext cx="4176463" cy="273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407C350-DE0A-0159-FFA6-A4A03C70BE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04E907BD-740D-0B5C-59E5-D19E4E481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663" y="1779662"/>
            <a:ext cx="4139330" cy="270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690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8B1F2-4F8F-B208-4DB0-9DF5541D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 </a:t>
            </a:r>
            <a:r>
              <a:rPr lang="en-US" dirty="0" err="1"/>
              <a:t>detektors</a:t>
            </a:r>
            <a:r>
              <a:rPr lang="en-US" dirty="0"/>
              <a:t> </a:t>
            </a:r>
            <a:r>
              <a:rPr lang="en-US" dirty="0" err="1"/>
              <a:t>positionen</a:t>
            </a:r>
            <a:r>
              <a:rPr lang="en-US" dirty="0"/>
              <a:t> </a:t>
            </a:r>
            <a:r>
              <a:rPr lang="en-US" dirty="0" err="1"/>
              <a:t>justeres</a:t>
            </a:r>
            <a:r>
              <a:rPr lang="en-US" dirty="0"/>
              <a:t>?</a:t>
            </a:r>
            <a:endParaRPr lang="en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A8D127F2-D05D-DE7A-2A01-131A682D33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0921" b="10921"/>
          <a:stretch/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B7A8FBE-D489-4BD8-3FC1-84B2A55435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421F1F9E-4C1B-F2D2-1EDF-7390EC967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436D0535-2465-6F0D-1EDE-73639C7DD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990" y="1485444"/>
            <a:ext cx="2458055" cy="329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5136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01535-1735-E4ED-C312-D6428BB87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Brug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løst</a:t>
            </a:r>
            <a:r>
              <a:rPr lang="en-US" dirty="0"/>
              <a:t> raster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CE27BE-2FA7-7F5E-503E-9065DBAAD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93" y="1485900"/>
            <a:ext cx="4490419" cy="3086100"/>
          </a:xfrm>
        </p:spPr>
        <p:txBody>
          <a:bodyPr/>
          <a:lstStyle/>
          <a:p>
            <a:r>
              <a:rPr lang="en-US" dirty="0" err="1"/>
              <a:t>Detektor</a:t>
            </a:r>
            <a:r>
              <a:rPr lang="en-US" dirty="0"/>
              <a:t> </a:t>
            </a:r>
            <a:r>
              <a:rPr lang="en-US" dirty="0" err="1"/>
              <a:t>inkl</a:t>
            </a:r>
            <a:r>
              <a:rPr lang="en-US" dirty="0"/>
              <a:t>. Raster </a:t>
            </a:r>
            <a:r>
              <a:rPr lang="en-US" dirty="0" err="1"/>
              <a:t>står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lejet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holder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siden</a:t>
            </a:r>
            <a:r>
              <a:rPr lang="en-US" dirty="0"/>
              <a:t>?</a:t>
            </a:r>
          </a:p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sikre</a:t>
            </a:r>
            <a:r>
              <a:rPr lang="en-US" dirty="0"/>
              <a:t> man at </a:t>
            </a:r>
            <a:r>
              <a:rPr lang="en-US" dirty="0" err="1"/>
              <a:t>centralstrålen</a:t>
            </a:r>
            <a:r>
              <a:rPr lang="en-US" dirty="0"/>
              <a:t> rammer </a:t>
            </a:r>
            <a:r>
              <a:rPr lang="en-US" dirty="0" err="1"/>
              <a:t>midt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rasteret</a:t>
            </a:r>
            <a:r>
              <a:rPr lang="en-US" dirty="0"/>
              <a:t>?</a:t>
            </a:r>
          </a:p>
          <a:p>
            <a:r>
              <a:rPr lang="en-US" dirty="0" err="1"/>
              <a:t>Detektor</a:t>
            </a:r>
            <a:r>
              <a:rPr lang="en-US" dirty="0"/>
              <a:t> under </a:t>
            </a:r>
            <a:r>
              <a:rPr lang="en-US" dirty="0" err="1"/>
              <a:t>patienten</a:t>
            </a:r>
            <a:r>
              <a:rPr lang="en-US" dirty="0"/>
              <a:t>, men </a:t>
            </a:r>
            <a:r>
              <a:rPr lang="en-US" dirty="0" err="1"/>
              <a:t>hvor</a:t>
            </a:r>
            <a:r>
              <a:rPr lang="en-US" dirty="0"/>
              <a:t> er </a:t>
            </a:r>
            <a:r>
              <a:rPr lang="en-US" dirty="0" err="1"/>
              <a:t>midten</a:t>
            </a:r>
            <a:r>
              <a:rPr lang="en-US" dirty="0"/>
              <a:t>?</a:t>
            </a:r>
          </a:p>
          <a:p>
            <a:r>
              <a:rPr lang="en-US" dirty="0"/>
              <a:t>Der er </a:t>
            </a:r>
            <a:r>
              <a:rPr lang="en-US" dirty="0" err="1"/>
              <a:t>taget</a:t>
            </a:r>
            <a:r>
              <a:rPr lang="en-US" dirty="0"/>
              <a:t> </a:t>
            </a:r>
            <a:r>
              <a:rPr lang="en-US" dirty="0" err="1"/>
              <a:t>traume-bækken</a:t>
            </a:r>
            <a:r>
              <a:rPr lang="en-US" dirty="0"/>
              <a:t>, der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suppleres</a:t>
            </a:r>
            <a:r>
              <a:rPr lang="en-US" dirty="0"/>
              <a:t> med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hofte</a:t>
            </a:r>
            <a:r>
              <a:rPr lang="en-US" dirty="0"/>
              <a:t> </a:t>
            </a:r>
            <a:r>
              <a:rPr lang="en-US" dirty="0" err="1"/>
              <a:t>optagelse</a:t>
            </a:r>
            <a:r>
              <a:rPr lang="en-US"/>
              <a:t>!</a:t>
            </a:r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9824886-3761-4FD4-A74D-FCC680C62EF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11" name="Pladsholder til billede 10">
            <a:extLst>
              <a:ext uri="{FF2B5EF4-FFF2-40B4-BE49-F238E27FC236}">
                <a16:creationId xmlns:a16="http://schemas.microsoft.com/office/drawing/2014/main" id="{47EC6836-E732-AA71-E361-8DAF711CAF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646" b="15242"/>
          <a:stretch>
            <a:fillRect/>
          </a:stretch>
        </p:blipFill>
        <p:spPr bwMode="auto">
          <a:xfrm>
            <a:off x="4965712" y="1407959"/>
            <a:ext cx="3527551" cy="340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622873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4E83E-7788-90A9-E34B-6CF7D90B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Korrekt</a:t>
            </a:r>
            <a:r>
              <a:rPr lang="en-US" dirty="0"/>
              <a:t> SID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0D52337-B458-4560-EC53-D2210A98E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93" y="1485900"/>
            <a:ext cx="3880683" cy="3086100"/>
          </a:xfrm>
        </p:spPr>
        <p:txBody>
          <a:bodyPr/>
          <a:lstStyle/>
          <a:p>
            <a:r>
              <a:rPr lang="en-US" dirty="0" err="1"/>
              <a:t>Fokuseret</a:t>
            </a:r>
            <a:r>
              <a:rPr lang="en-US" dirty="0"/>
              <a:t> raster med </a:t>
            </a:r>
            <a:r>
              <a:rPr lang="en-US" dirty="0" err="1"/>
              <a:t>forskellig</a:t>
            </a:r>
            <a:r>
              <a:rPr lang="en-US" dirty="0"/>
              <a:t> SID? (110cm)</a:t>
            </a:r>
          </a:p>
          <a:p>
            <a:r>
              <a:rPr lang="en-US" dirty="0" err="1"/>
              <a:t>Får</a:t>
            </a:r>
            <a:r>
              <a:rPr lang="en-US" dirty="0"/>
              <a:t> det </a:t>
            </a:r>
            <a:r>
              <a:rPr lang="en-US" dirty="0" err="1"/>
              <a:t>betydning</a:t>
            </a:r>
            <a:r>
              <a:rPr lang="en-US" dirty="0"/>
              <a:t> for </a:t>
            </a:r>
            <a:r>
              <a:rPr lang="en-US" dirty="0" err="1"/>
              <a:t>absortionen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%?</a:t>
            </a:r>
          </a:p>
          <a:p>
            <a:r>
              <a:rPr lang="en-US" dirty="0" err="1"/>
              <a:t>Dosis</a:t>
            </a:r>
            <a:r>
              <a:rPr lang="en-US" dirty="0"/>
              <a:t> er </a:t>
            </a:r>
            <a:r>
              <a:rPr lang="en-US" dirty="0" err="1"/>
              <a:t>målt</a:t>
            </a:r>
            <a:r>
              <a:rPr lang="en-US" dirty="0"/>
              <a:t> </a:t>
            </a:r>
            <a:r>
              <a:rPr lang="en-US" dirty="0" err="1"/>
              <a:t>decentralt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8 = 52 </a:t>
            </a:r>
            <a:r>
              <a:rPr lang="en-US" dirty="0" err="1"/>
              <a:t>lp</a:t>
            </a:r>
            <a:r>
              <a:rPr lang="en-US" dirty="0"/>
              <a:t>/cm, Ratio 10:1</a:t>
            </a:r>
          </a:p>
          <a:p>
            <a:pPr lvl="1"/>
            <a:r>
              <a:rPr lang="en-US" dirty="0"/>
              <a:t>7 = 52 </a:t>
            </a:r>
            <a:r>
              <a:rPr lang="en-US" dirty="0" err="1"/>
              <a:t>lp</a:t>
            </a:r>
            <a:r>
              <a:rPr lang="en-US" dirty="0"/>
              <a:t>/cm, Ratio 8:1</a:t>
            </a:r>
          </a:p>
          <a:p>
            <a:pPr lvl="1"/>
            <a:r>
              <a:rPr lang="en-US" dirty="0"/>
              <a:t>5 = 40 </a:t>
            </a:r>
            <a:r>
              <a:rPr lang="en-US" dirty="0" err="1"/>
              <a:t>lp</a:t>
            </a:r>
            <a:r>
              <a:rPr lang="en-US" dirty="0"/>
              <a:t>/cm, Ratio 8:1</a:t>
            </a:r>
            <a:endParaRPr lang="en-DK" dirty="0"/>
          </a:p>
          <a:p>
            <a:pPr marL="457200" lvl="1" indent="0">
              <a:buNone/>
            </a:pPr>
            <a:endParaRPr lang="en-DK" dirty="0"/>
          </a:p>
          <a:p>
            <a:pPr lvl="1"/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0303981-F04A-BC1B-3FBF-99927864C3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8" name="Pladsholder til billede 6">
            <a:extLst>
              <a:ext uri="{FF2B5EF4-FFF2-40B4-BE49-F238E27FC236}">
                <a16:creationId xmlns:a16="http://schemas.microsoft.com/office/drawing/2014/main" id="{B27E5AD7-3F22-F761-C58F-2D76A2F1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4" r="28438" b="26162"/>
          <a:stretch>
            <a:fillRect/>
          </a:stretch>
        </p:blipFill>
        <p:spPr bwMode="auto">
          <a:xfrm>
            <a:off x="4283968" y="1494011"/>
            <a:ext cx="4665227" cy="263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321835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63D40F-7D71-77A4-206C-1902966C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Forskel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gennemtrængt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!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806436-9DFC-AC3A-0DEE-8D3A33B00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93" y="1485900"/>
            <a:ext cx="3304619" cy="3086100"/>
          </a:xfrm>
        </p:spPr>
        <p:txBody>
          <a:bodyPr/>
          <a:lstStyle/>
          <a:p>
            <a:r>
              <a:rPr lang="en-US" dirty="0"/>
              <a:t>0,64 – 0,67</a:t>
            </a:r>
          </a:p>
          <a:p>
            <a:r>
              <a:rPr lang="en-US" dirty="0" err="1"/>
              <a:t>Dvs</a:t>
            </a:r>
            <a:r>
              <a:rPr lang="en-US" dirty="0"/>
              <a:t> 5%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forskel</a:t>
            </a:r>
            <a:endParaRPr lang="en-US" dirty="0"/>
          </a:p>
          <a:p>
            <a:r>
              <a:rPr lang="en-US" dirty="0" err="1"/>
              <a:t>Højeste</a:t>
            </a:r>
            <a:r>
              <a:rPr lang="en-US" dirty="0"/>
              <a:t> </a:t>
            </a:r>
            <a:r>
              <a:rPr lang="en-US" dirty="0" err="1"/>
              <a:t>gennemtrængt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SID = 100cm?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AA87514-D604-62DB-3793-268CD3754A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6" name="Pladsholder til billede 6">
            <a:extLst>
              <a:ext uri="{FF2B5EF4-FFF2-40B4-BE49-F238E27FC236}">
                <a16:creationId xmlns:a16="http://schemas.microsoft.com/office/drawing/2014/main" id="{D1829457-465B-F05F-03A5-84C0ADC753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70" t="206" r="28723" b="27296"/>
          <a:stretch>
            <a:fillRect/>
          </a:stretch>
        </p:blipFill>
        <p:spPr bwMode="auto">
          <a:xfrm>
            <a:off x="3707904" y="1492251"/>
            <a:ext cx="5112247" cy="288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681928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86CE1-A928-1C0B-ED03-849469993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Hvad</a:t>
            </a:r>
            <a:r>
              <a:rPr lang="en-US" dirty="0"/>
              <a:t> mangler vi at </a:t>
            </a:r>
            <a:r>
              <a:rPr lang="en-US" dirty="0" err="1"/>
              <a:t>undersøge</a:t>
            </a:r>
            <a:r>
              <a:rPr lang="en-US" dirty="0"/>
              <a:t>?</a:t>
            </a:r>
            <a:br>
              <a:rPr lang="en-DK" dirty="0"/>
            </a:b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53CE7F-BE78-D730-A3BB-ABBA32D89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Hvilken</a:t>
            </a:r>
            <a:r>
              <a:rPr lang="en-US" dirty="0"/>
              <a:t> </a:t>
            </a:r>
            <a:r>
              <a:rPr lang="en-US" dirty="0" err="1"/>
              <a:t>betydning</a:t>
            </a:r>
            <a:r>
              <a:rPr lang="en-US" dirty="0"/>
              <a:t> </a:t>
            </a:r>
            <a:r>
              <a:rPr lang="en-US" dirty="0" err="1"/>
              <a:t>får</a:t>
            </a:r>
            <a:r>
              <a:rPr lang="en-US" dirty="0"/>
              <a:t> det </a:t>
            </a:r>
            <a:r>
              <a:rPr lang="en-US" dirty="0" err="1"/>
              <a:t>hvis</a:t>
            </a:r>
            <a:r>
              <a:rPr lang="en-US" dirty="0"/>
              <a:t> man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centrerer</a:t>
            </a:r>
            <a:r>
              <a:rPr lang="en-US" dirty="0"/>
              <a:t> </a:t>
            </a:r>
            <a:r>
              <a:rPr lang="en-US" dirty="0" err="1"/>
              <a:t>korrekt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et </a:t>
            </a:r>
            <a:r>
              <a:rPr lang="en-US" dirty="0" err="1"/>
              <a:t>fokoseret</a:t>
            </a:r>
            <a:r>
              <a:rPr lang="en-US" dirty="0"/>
              <a:t> raster?</a:t>
            </a:r>
          </a:p>
          <a:p>
            <a:r>
              <a:rPr lang="en-US" dirty="0" err="1"/>
              <a:t>Hvad</a:t>
            </a:r>
            <a:r>
              <a:rPr lang="en-US" dirty="0"/>
              <a:t> med </a:t>
            </a:r>
            <a:r>
              <a:rPr lang="en-US" dirty="0" err="1"/>
              <a:t>billedkvalitet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interspace </a:t>
            </a:r>
            <a:r>
              <a:rPr lang="en-US" dirty="0" err="1"/>
              <a:t>materiale</a:t>
            </a:r>
            <a:r>
              <a:rPr lang="en-US" dirty="0"/>
              <a:t>?</a:t>
            </a:r>
          </a:p>
          <a:p>
            <a:r>
              <a:rPr lang="en-US" dirty="0" err="1"/>
              <a:t>Forskel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bækken</a:t>
            </a:r>
            <a:r>
              <a:rPr lang="en-US" dirty="0"/>
              <a:t>/thorax </a:t>
            </a:r>
            <a:r>
              <a:rPr lang="en-US" dirty="0" err="1"/>
              <a:t>optagelse</a:t>
            </a:r>
            <a:r>
              <a:rPr lang="en-US" dirty="0"/>
              <a:t> med </a:t>
            </a:r>
            <a:r>
              <a:rPr lang="en-US" dirty="0" err="1"/>
              <a:t>fokuseret</a:t>
            </a:r>
            <a:r>
              <a:rPr lang="en-US" dirty="0"/>
              <a:t> vs </a:t>
            </a:r>
            <a:r>
              <a:rPr lang="en-US" dirty="0" err="1"/>
              <a:t>parallelt</a:t>
            </a:r>
            <a:r>
              <a:rPr lang="en-US" dirty="0"/>
              <a:t> raster?</a:t>
            </a:r>
          </a:p>
          <a:p>
            <a:r>
              <a:rPr lang="en-US" dirty="0" err="1"/>
              <a:t>Hvad</a:t>
            </a:r>
            <a:r>
              <a:rPr lang="en-US" dirty="0"/>
              <a:t> </a:t>
            </a:r>
            <a:r>
              <a:rPr lang="en-US" dirty="0" err="1"/>
              <a:t>sker</a:t>
            </a:r>
            <a:r>
              <a:rPr lang="en-US" dirty="0"/>
              <a:t> der med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hvis</a:t>
            </a:r>
            <a:r>
              <a:rPr lang="en-US" dirty="0"/>
              <a:t> der </a:t>
            </a:r>
            <a:r>
              <a:rPr lang="en-US" dirty="0" err="1"/>
              <a:t>decentreres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/>
              <a:t> et </a:t>
            </a:r>
            <a:r>
              <a:rPr lang="en-US" dirty="0" err="1"/>
              <a:t>fokuseret</a:t>
            </a:r>
            <a:r>
              <a:rPr lang="en-US" dirty="0"/>
              <a:t> raster?</a:t>
            </a:r>
          </a:p>
          <a:p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093903A-1659-5DA3-701D-4337C94CDC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pPr/>
              <a:t>7</a:t>
            </a:fld>
            <a:endParaRPr lang="da-DK" dirty="0"/>
          </a:p>
        </p:txBody>
      </p:sp>
      <p:pic>
        <p:nvPicPr>
          <p:cNvPr id="6" name="Pladsholder til billede 6">
            <a:extLst>
              <a:ext uri="{FF2B5EF4-FFF2-40B4-BE49-F238E27FC236}">
                <a16:creationId xmlns:a16="http://schemas.microsoft.com/office/drawing/2014/main" id="{4AEC5D65-EECD-BE0E-6F89-EA53B645A5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276" b="13276"/>
          <a:stretch/>
        </p:blipFill>
        <p:spPr bwMode="auto">
          <a:xfrm>
            <a:off x="5508625" y="1492250"/>
            <a:ext cx="331152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379582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27DBF-2512-9E71-583F-EFF542B5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Hvorfor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 raster? (&gt;5år </a:t>
            </a:r>
            <a:r>
              <a:rPr lang="en-US" dirty="0" err="1"/>
              <a:t>siden</a:t>
            </a:r>
            <a:r>
              <a:rPr lang="en-US" dirty="0"/>
              <a:t>)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8581EA-1167-2AD0-6F73-75F3BEAEB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Svingende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raster</a:t>
            </a:r>
          </a:p>
          <a:p>
            <a:r>
              <a:rPr lang="en-US" dirty="0"/>
              <a:t>Fiber interspace materiel </a:t>
            </a:r>
            <a:r>
              <a:rPr lang="en-US" dirty="0" err="1"/>
              <a:t>kunne</a:t>
            </a:r>
            <a:r>
              <a:rPr lang="en-US" dirty="0"/>
              <a:t> se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optagelser</a:t>
            </a:r>
            <a:endParaRPr lang="en-US" dirty="0"/>
          </a:p>
          <a:p>
            <a:r>
              <a:rPr lang="en-US" dirty="0"/>
              <a:t>Skift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/>
              <a:t>AL raster,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højere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billedkvalitet</a:t>
            </a:r>
            <a:r>
              <a:rPr lang="en-US" dirty="0"/>
              <a:t>.</a:t>
            </a:r>
          </a:p>
          <a:p>
            <a:r>
              <a:rPr lang="en-US" dirty="0"/>
              <a:t>Al </a:t>
            </a:r>
            <a:r>
              <a:rPr lang="en-US" dirty="0" err="1"/>
              <a:t>koster</a:t>
            </a:r>
            <a:r>
              <a:rPr lang="en-US" dirty="0"/>
              <a:t> mere </a:t>
            </a:r>
            <a:r>
              <a:rPr lang="en-US" dirty="0" err="1"/>
              <a:t>dosis</a:t>
            </a:r>
            <a:endParaRPr lang="en-US" dirty="0"/>
          </a:p>
          <a:p>
            <a:pPr lvl="1"/>
            <a:r>
              <a:rPr lang="en-US" dirty="0" err="1"/>
              <a:t>Pga</a:t>
            </a:r>
            <a:r>
              <a:rPr lang="en-US" dirty="0"/>
              <a:t> </a:t>
            </a:r>
            <a:r>
              <a:rPr lang="en-US" dirty="0" err="1"/>
              <a:t>mindre</a:t>
            </a:r>
            <a:r>
              <a:rPr lang="en-US" dirty="0"/>
              <a:t> </a:t>
            </a:r>
            <a:r>
              <a:rPr lang="en-US" dirty="0" err="1"/>
              <a:t>slør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raster,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sænkes</a:t>
            </a:r>
            <a:r>
              <a:rPr lang="en-US" dirty="0"/>
              <a:t>?</a:t>
            </a:r>
            <a:endParaRPr lang="en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271D83D-ADE0-9A14-5412-BBBADF5870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3B02EBB-311A-F1FE-9854-90B2CAFD8E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568258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7CF21-AD46-9DE9-1DD4-08B25A10C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Interspaces </a:t>
            </a:r>
            <a:r>
              <a:rPr lang="en-US" sz="1800" dirty="0" err="1"/>
              <a:t>materiale</a:t>
            </a:r>
            <a:r>
              <a:rPr lang="en-US" sz="1800" dirty="0"/>
              <a:t>: Al(New) / Fiber(Original)</a:t>
            </a:r>
            <a:endParaRPr lang="en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11CFFF-EF87-81DC-E14C-FECE20D3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C6A50F-4497-4916-B291-2C182F81AB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FF104B-CF10-4F01-A1B3-4EAC1BDC1935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6" name="Pladsholder til billede 6">
            <a:extLst>
              <a:ext uri="{FF2B5EF4-FFF2-40B4-BE49-F238E27FC236}">
                <a16:creationId xmlns:a16="http://schemas.microsoft.com/office/drawing/2014/main" id="{FAAAF1E3-F45E-95DA-4516-4A2639C7C2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54" t="-258" r="58" b="41113"/>
          <a:stretch>
            <a:fillRect/>
          </a:stretch>
        </p:blipFill>
        <p:spPr>
          <a:xfrm>
            <a:off x="475293" y="1536816"/>
            <a:ext cx="7554161" cy="298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5751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antaxSKabelon 4-3_230517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3F73953EA2B748936972C7028BD8AE" ma:contentTypeVersion="11" ma:contentTypeDescription="Opret et nyt dokument." ma:contentTypeScope="" ma:versionID="6f7bd80dc6d24beb70bfa1adc9f2213e">
  <xsd:schema xmlns:xsd="http://www.w3.org/2001/XMLSchema" xmlns:xs="http://www.w3.org/2001/XMLSchema" xmlns:p="http://schemas.microsoft.com/office/2006/metadata/properties" xmlns:ns1="http://schemas.microsoft.com/sharepoint/v3" xmlns:ns2="dbd86917-43c9-4534-800f-efcd348a5830" xmlns:ns3="3d659cf3-90f0-4dd7-83cb-d442f893b128" targetNamespace="http://schemas.microsoft.com/office/2006/metadata/properties" ma:root="true" ma:fieldsID="14c469c76af181ec6410f4f22c5ea957" ns1:_="" ns2:_="" ns3:_="">
    <xsd:import namespace="http://schemas.microsoft.com/sharepoint/v3"/>
    <xsd:import namespace="dbd86917-43c9-4534-800f-efcd348a5830"/>
    <xsd:import namespace="3d659cf3-90f0-4dd7-83cb-d442f893b128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2:TaxCatchAll" minOccurs="0"/>
                <xsd:element ref="ns2:TaxKeywordTaxHTField" minOccurs="0"/>
                <xsd:element ref="ns3:j9a113618982439f8405480f9c2bab90" minOccurs="0"/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Bedømmelse (0-5)" ma:decimals="2" ma:description="Gennemsnitlig værdi af alle de bedømmelser, der er afsendt" ma:internalName="AverageRating" ma:readOnly="true">
      <xsd:simpleType>
        <xsd:restriction base="dms:Number"/>
      </xsd:simpleType>
    </xsd:element>
    <xsd:element name="RatingCount" ma:index="9" nillable="true" ma:displayName="Antal bedømmelser" ma:decimals="0" ma:description="Antal afsendte bedømmelser" ma:internalName="RatingCount" ma:readOnly="true">
      <xsd:simpleType>
        <xsd:restriction base="dms:Number"/>
      </xsd:simpleType>
    </xsd:element>
    <xsd:element name="PublishingStartDate" ma:index="18" nillable="true" ma:displayName="Startdato for planlægning" ma:internalName="PublishingStartDate">
      <xsd:simpleType>
        <xsd:restriction base="dms:Unknown"/>
      </xsd:simpleType>
    </xsd:element>
    <xsd:element name="PublishingExpirationDate" ma:index="19" nillable="true" ma:displayName="Slutdato for planlægning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86917-43c9-4534-800f-efcd348a583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c6314d4-59cc-4a24-a2bb-0f4063be833e}" ma:internalName="TaxCatchAll" ma:showField="CatchAllData" ma:web="dbd86917-43c9-4534-800f-efcd348a58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Virksomhedsnøgleord" ma:fieldId="{23f27201-bee3-471e-b2e7-b64fd8b7ca38}" ma:taxonomyMulti="true" ma:sspId="66385c4c-cadf-4d63-9fbf-854809774ab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15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16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59cf3-90f0-4dd7-83cb-d442f893b128" elementFormDefault="qualified">
    <xsd:import namespace="http://schemas.microsoft.com/office/2006/documentManagement/types"/>
    <xsd:import namespace="http://schemas.microsoft.com/office/infopath/2007/PartnerControls"/>
    <xsd:element name="j9a113618982439f8405480f9c2bab90" ma:index="14" nillable="true" ma:taxonomy="true" ma:internalName="j9a113618982439f8405480f9c2bab90" ma:taxonomyFieldName="N_x00f8_gleord" ma:displayName="Nøgleord" ma:default="" ma:fieldId="{39a11361-8982-439f-8405-480f9c2bab90}" ma:taxonomyMulti="true" ma:sspId="66385c4c-cadf-4d63-9fbf-854809774abc" ma:termSetId="8e960b8d-f66d-4a81-ae4e-7524ce4602d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9a113618982439f8405480f9c2bab90 xmlns="3d659cf3-90f0-4dd7-83cb-d442f893b128">
      <Terms xmlns="http://schemas.microsoft.com/office/infopath/2007/PartnerControls"/>
    </j9a113618982439f8405480f9c2bab90>
    <PublishingExpirationDate xmlns="http://schemas.microsoft.com/sharepoint/v3" xsi:nil="true"/>
    <TaxCatchAll xmlns="dbd86917-43c9-4534-800f-efcd348a5830"/>
    <PublishingStartDate xmlns="http://schemas.microsoft.com/sharepoint/v3" xsi:nil="true"/>
    <TaxKeywordTaxHTField xmlns="dbd86917-43c9-4534-800f-efcd348a5830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5ED59F11-BADE-4D90-B6DA-52709B665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bd86917-43c9-4534-800f-efcd348a5830"/>
    <ds:schemaRef ds:uri="3d659cf3-90f0-4dd7-83cb-d442f893b1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DD54BD-E2FF-4368-A346-571B95D638D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ABDE5CF-4BE2-479D-A3E5-AFB822BC0B1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743C0FB-927B-4501-8B6F-2BC2F5E6991F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3d659cf3-90f0-4dd7-83cb-d442f893b128"/>
    <ds:schemaRef ds:uri="dbd86917-43c9-4534-800f-efcd348a5830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PræsentationSantax16-9</Template>
  <TotalTime>1945</TotalTime>
  <Words>274</Words>
  <Application>Microsoft Office PowerPoint</Application>
  <PresentationFormat>Skærmshow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SantaxSKabelon 4-3_230517</vt:lpstr>
      <vt:lpstr>Brug af (løst) Raster</vt:lpstr>
      <vt:lpstr>Hvordan placerer vi et løst raster?</vt:lpstr>
      <vt:lpstr>Kan detektors positionen justeres?</vt:lpstr>
      <vt:lpstr>Brug af løst raster</vt:lpstr>
      <vt:lpstr>Korrekt SID</vt:lpstr>
      <vt:lpstr>Forskel i gennemtrængt dosis!</vt:lpstr>
      <vt:lpstr>Hvad mangler vi at undersøge? </vt:lpstr>
      <vt:lpstr>Hvorfor nyt raster? (&gt;5år siden)</vt:lpstr>
      <vt:lpstr>Interspaces materiale: Al(New) / Fiber(Original)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 Kirsten Sjørslev</dc:creator>
  <cp:lastModifiedBy>Hanna Kirsten Sjørslev</cp:lastModifiedBy>
  <cp:revision>1</cp:revision>
  <dcterms:created xsi:type="dcterms:W3CDTF">2025-10-27T08:35:32Z</dcterms:created>
  <dcterms:modified xsi:type="dcterms:W3CDTF">2025-10-31T10:22:40Z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0x010100803F73953EA2B748936972C7028BD8AE</vt:lpwstr>
  </property>
</Properties>
</file>