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7"/>
    <p:sldMasterId id="2147483702" r:id="rId8"/>
  </p:sldMasterIdLst>
  <p:notesMasterIdLst>
    <p:notesMasterId r:id="rId23"/>
  </p:notesMasterIdLst>
  <p:sldIdLst>
    <p:sldId id="267" r:id="rId9"/>
    <p:sldId id="268" r:id="rId10"/>
    <p:sldId id="269" r:id="rId11"/>
    <p:sldId id="277" r:id="rId12"/>
    <p:sldId id="270" r:id="rId13"/>
    <p:sldId id="280" r:id="rId14"/>
    <p:sldId id="271" r:id="rId15"/>
    <p:sldId id="279" r:id="rId16"/>
    <p:sldId id="272" r:id="rId17"/>
    <p:sldId id="273" r:id="rId18"/>
    <p:sldId id="274" r:id="rId19"/>
    <p:sldId id="275" r:id="rId20"/>
    <p:sldId id="276" r:id="rId21"/>
    <p:sldId id="278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999999"/>
    <a:srgbClr val="E8DED4"/>
    <a:srgbClr val="E8C9BF"/>
    <a:srgbClr val="E9E402"/>
    <a:srgbClr val="6BA58F"/>
    <a:srgbClr val="154053"/>
    <a:srgbClr val="97856F"/>
    <a:srgbClr val="EFE8E1"/>
    <a:srgbClr val="F5F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5" autoAdjust="0"/>
  </p:normalViewPr>
  <p:slideViewPr>
    <p:cSldViewPr snapToGrid="0" showGuides="1">
      <p:cViewPr varScale="1">
        <p:scale>
          <a:sx n="116" d="100"/>
          <a:sy n="116" d="100"/>
        </p:scale>
        <p:origin x="390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1458" y="90"/>
      </p:cViewPr>
      <p:guideLst/>
    </p:cSldViewPr>
  </p:notesViewPr>
  <p:gridSpacing cx="687600" cy="687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28D1-58D8-4EBA-AD4A-3097FCE67AD9}" type="datetimeFigureOut">
              <a:rPr lang="da-DK" smtClean="0"/>
              <a:t>31-10-2025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502-756A-4244-B8CC-0FD4F7A5EFF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7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925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Smart at de er samlet </a:t>
            </a:r>
            <a:r>
              <a:rPr lang="da-DK" dirty="0" err="1"/>
              <a:t>pga</a:t>
            </a:r>
            <a:r>
              <a:rPr lang="da-DK" dirty="0"/>
              <a:t> stativ </a:t>
            </a:r>
            <a:r>
              <a:rPr lang="da-DK" dirty="0" err="1"/>
              <a:t>osv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6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Henviser… kun speciallæger   idræts kir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137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How to videoer gemmes som nyt i vores D4 til nye medarbejder mm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758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Nævn exp måde det er ikke filmet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6728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Udd…implementering…grundighed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043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Rør højde sat efter høje </a:t>
            </a:r>
            <a:r>
              <a:rPr lang="da-DK" dirty="0" err="1"/>
              <a:t>cervicaler</a:t>
            </a:r>
            <a:r>
              <a:rPr lang="da-DK" dirty="0"/>
              <a:t>, nu nyt behov …så sænkes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279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24E50DC6-5BA7-4119-B609-D4119B5D5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214"/>
            <a:ext cx="12191423" cy="5502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pic>
        <p:nvPicPr>
          <p:cNvPr id="1911093284" name="Logoimage" descr="{&quot;templafy&quot;:{&quot;id&quot;:&quot;60b592ec-6409-4b58-b0d9-3dcec2a1c45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935818193" name="ExtralogoBottomimage" descr="{&quot;templafy&quot;:{&quot;id&quot;:&quot;57ce4b26-c5b4-420c-ba33-ba6fec02e6b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321988757" name="ExtralogoTopimage" descr="{&quot;templafy&quot;:{&quot;id&quot;:&quot;0c63a16a-8f56-4bd1-b10a-4f1aee17ebc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4" name="Virksomhed" descr="{&quot;templafy&quot;:{&quot;id&quot;:&quot;5034001a-7338-4f88-b115-7ede723f8ba5&quot;}}">
            <a:extLst>
              <a:ext uri="{FF2B5EF4-FFF2-40B4-BE49-F238E27FC236}">
                <a16:creationId xmlns:a16="http://schemas.microsoft.com/office/drawing/2014/main" id="{44DF0A83-9F86-1CD0-16C7-E3EE9D754592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6" name="CenterFreeText" descr="{&quot;templafy&quot;:{&quot;id&quot;:&quot;d6613fc2-8955-481d-9836-b4826b9ce0e8&quot;}}">
            <a:extLst>
              <a:ext uri="{FF2B5EF4-FFF2-40B4-BE49-F238E27FC236}">
                <a16:creationId xmlns:a16="http://schemas.microsoft.com/office/drawing/2014/main" id="{C5580BBD-56AE-7634-00FF-CB437CE38F35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Center" descr="{&quot;templafy&quot;:{&quot;id&quot;:&quot;006ca782-1a52-47ed-b015-6837df23f6d9&quot;}}" hidden="1">
            <a:extLst>
              <a:ext uri="{FF2B5EF4-FFF2-40B4-BE49-F238E27FC236}">
                <a16:creationId xmlns:a16="http://schemas.microsoft.com/office/drawing/2014/main" id="{907C70E1-C840-FC14-EB06-6D851302708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Titel" descr="{&quot;templafy&quot;:{&quot;id&quot;:&quot;ea8cda65-51d2-4e8e-8c3a-ec18a10083fa&quot;}}">
            <a:extLst>
              <a:ext uri="{FF2B5EF4-FFF2-40B4-BE49-F238E27FC236}">
                <a16:creationId xmlns:a16="http://schemas.microsoft.com/office/drawing/2014/main" id="{DF4D43D3-9595-9AB3-3A78-3FE8A6A03D1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368c1254-f758-4c10-92d4-3e5f30fc805f&quot;}}">
            <a:extLst>
              <a:ext uri="{FF2B5EF4-FFF2-40B4-BE49-F238E27FC236}">
                <a16:creationId xmlns:a16="http://schemas.microsoft.com/office/drawing/2014/main" id="{5673107C-0DDB-F05C-E189-CC1B7AC30FE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49c43748-92d0-4651-b1ad-c5c1d232a859&quot;}}">
            <a:extLst>
              <a:ext uri="{FF2B5EF4-FFF2-40B4-BE49-F238E27FC236}">
                <a16:creationId xmlns:a16="http://schemas.microsoft.com/office/drawing/2014/main" id="{4A5353DE-D19D-E0C3-72E1-03E7DDE6226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1989138"/>
            <a:ext cx="10371275" cy="2160000"/>
          </a:xfrm>
        </p:spPr>
        <p:txBody>
          <a:bodyPr anchor="t" anchorCtr="0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127125" y="4595449"/>
            <a:ext cx="10371275" cy="1108023"/>
          </a:xfrm>
        </p:spPr>
        <p:txBody>
          <a:bodyPr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A1C0411-5C60-5E7D-355A-F66ABC8FE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975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&amp; top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C26818D7-A2E5-010E-024E-E3A181A5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E7E0896-0671-AED6-883E-253D4F3C0E9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Rektangel 19">
            <a:extLst>
              <a:ext uri="{FF2B5EF4-FFF2-40B4-BE49-F238E27FC236}">
                <a16:creationId xmlns:a16="http://schemas.microsoft.com/office/drawing/2014/main" id="{58AE5C97-BDAE-75FA-57FF-40010514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01426857" name="Logoimage" descr="{&quot;templafy&quot;:{&quot;id&quot;:&quot;acd20b10-f68d-4382-9243-f23b45d25c6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44816226" name="ExtralogoBottomimage" descr="{&quot;templafy&quot;:{&quot;id&quot;:&quot;5c2bc453-70dd-461a-b1bf-bb8fbbb58928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1" name="Titel" descr="{&quot;templafy&quot;:{&quot;id&quot;:&quot;a0083721-92a8-439a-8694-08eed40b638c&quot;}}">
            <a:extLst>
              <a:ext uri="{FF2B5EF4-FFF2-40B4-BE49-F238E27FC236}">
                <a16:creationId xmlns:a16="http://schemas.microsoft.com/office/drawing/2014/main" id="{BD224E32-AFBB-9A0B-1BD7-AD1EFF924537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c19136e7-87d0-4950-9b66-42f5abfd75f5&quot;}}">
            <a:extLst>
              <a:ext uri="{FF2B5EF4-FFF2-40B4-BE49-F238E27FC236}">
                <a16:creationId xmlns:a16="http://schemas.microsoft.com/office/drawing/2014/main" id="{17EE92DB-8798-07E2-276E-4F48EF0DD73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0850d0e9-864a-4d60-b147-50a5a0b97dad&quot;}}">
            <a:extLst>
              <a:ext uri="{FF2B5EF4-FFF2-40B4-BE49-F238E27FC236}">
                <a16:creationId xmlns:a16="http://schemas.microsoft.com/office/drawing/2014/main" id="{118B9469-B40E-D872-3EEB-7AC95F8F84F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/>
          </a:p>
        </p:txBody>
      </p:sp>
      <p:pic>
        <p:nvPicPr>
          <p:cNvPr id="1110441607" name="ExtralogoTopimage" descr="{&quot;templafy&quot;:{&quot;id&quot;:&quot;77f4043c-8df5-4309-a140-41ad1fc01e79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0" name="Virksomhed" descr="{&quot;templafy&quot;:{&quot;id&quot;:&quot;adc66130-63ef-4dc1-9d57-99eb457a79c5&quot;}}">
            <a:extLst>
              <a:ext uri="{FF2B5EF4-FFF2-40B4-BE49-F238E27FC236}">
                <a16:creationId xmlns:a16="http://schemas.microsoft.com/office/drawing/2014/main" id="{9DEAD66C-E808-AB49-CB5D-98D306F910C1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4" name="CenterFreeText" descr="{&quot;templafy&quot;:{&quot;id&quot;:&quot;61fcf09c-197d-4d3a-bb0a-689b90cba1b2&quot;}}">
            <a:extLst>
              <a:ext uri="{FF2B5EF4-FFF2-40B4-BE49-F238E27FC236}">
                <a16:creationId xmlns:a16="http://schemas.microsoft.com/office/drawing/2014/main" id="{6761E23E-066B-ABFB-DEC4-01D393A94FE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90a6644c-b141-4c1f-80db-cbcea3f03d05&quot;}}" hidden="1">
            <a:extLst>
              <a:ext uri="{FF2B5EF4-FFF2-40B4-BE49-F238E27FC236}">
                <a16:creationId xmlns:a16="http://schemas.microsoft.com/office/drawing/2014/main" id="{2C012846-F490-E905-23F1-6DD42270285B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D5202-ABD5-0939-672F-7C090F2B5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800" y="4507200"/>
            <a:ext cx="3244825" cy="1422996"/>
          </a:xfrm>
        </p:spPr>
        <p:txBody>
          <a:bodyPr anchor="t" anchorCtr="0"/>
          <a:lstStyle/>
          <a:p>
            <a:r>
              <a:rPr lang="da-DK" dirty="0"/>
              <a:t>Overskrift 28pt</a:t>
            </a:r>
            <a:endParaRPr lang="en-GB" dirty="0"/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5152FEA7-4883-F8E4-1643-F888932B22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400" y="4507200"/>
            <a:ext cx="6768000" cy="1422996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9" name="Pladsholder til billede 2">
            <a:extLst>
              <a:ext uri="{FF2B5EF4-FFF2-40B4-BE49-F238E27FC236}">
                <a16:creationId xmlns:a16="http://schemas.microsoft.com/office/drawing/2014/main" id="{8DA15832-D016-ED2A-1620-ACA407FE9F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4221087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4EBB5-B94F-759B-8617-682C3BB1C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6440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79">
          <p15:clr>
            <a:srgbClr val="A4A3A4"/>
          </p15:clr>
        </p15:guide>
        <p15:guide id="2" pos="2753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CF3CB3AF-90BF-908D-D3B8-651E365F3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0DAB5548-7253-48D6-B95B-F3D312A72220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FDD5364-CBF7-F8A2-3E66-0322B506E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" b="2823"/>
          <a:stretch/>
        </p:blipFill>
        <p:spPr>
          <a:xfrm>
            <a:off x="687389" y="0"/>
            <a:ext cx="11504611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82AAC77-9CB6-9BD8-38F8-1B4CB5BEA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125" y="2287415"/>
            <a:ext cx="1852246" cy="1852246"/>
          </a:xfrm>
          <a:prstGeom prst="ellipse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Husk at indsætte nyt billede.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7A6D053-93F8-A8F6-1D82-382347079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0" y="-465247"/>
            <a:ext cx="12192000" cy="27181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3900" b="1" dirty="0">
                <a:solidFill>
                  <a:schemeClr val="bg1">
                    <a:alpha val="50000"/>
                  </a:schemeClr>
                </a:solidFill>
              </a:rPr>
              <a:t>EKSEMPEL</a:t>
            </a:r>
          </a:p>
        </p:txBody>
      </p:sp>
      <p:pic>
        <p:nvPicPr>
          <p:cNvPr id="325200183" name="Logoimage" descr="{&quot;templafy&quot;:{&quot;id&quot;:&quot;3c83b1f5-d093-49fc-8cbb-aa397186797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9997E79-4026-4219-B93D-7471CF96C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7389" y="0"/>
            <a:ext cx="11504612" cy="6858000"/>
          </a:xfrm>
        </p:spPr>
        <p:txBody>
          <a:bodyPr tIns="900000"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91221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billed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 hidden="1">
            <a:extLst>
              <a:ext uri="{FF2B5EF4-FFF2-40B4-BE49-F238E27FC236}">
                <a16:creationId xmlns:a16="http://schemas.microsoft.com/office/drawing/2014/main" id="{49A5D83B-CF24-8005-22E9-48A20C5CF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0" name="Footer Placeholder 6" hidden="1">
            <a:extLst>
              <a:ext uri="{FF2B5EF4-FFF2-40B4-BE49-F238E27FC236}">
                <a16:creationId xmlns:a16="http://schemas.microsoft.com/office/drawing/2014/main" id="{B3194AA3-25CC-D01A-07CD-90E1E861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8" hidden="1">
            <a:extLst>
              <a:ext uri="{FF2B5EF4-FFF2-40B4-BE49-F238E27FC236}">
                <a16:creationId xmlns:a16="http://schemas.microsoft.com/office/drawing/2014/main" id="{F946E5BE-4F3F-9AFB-649F-77688E2D8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0DAB5548-7253-48D6-B95B-F3D312A72220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D395918-A70B-8865-A2E7-130CE3ED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9372" r="-2" b="6249"/>
          <a:stretch/>
        </p:blipFill>
        <p:spPr>
          <a:xfrm>
            <a:off x="-1509" y="0"/>
            <a:ext cx="12193509" cy="68580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0A17E8F-20A3-6F9E-15A3-6B8EE86DC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125" y="2287415"/>
            <a:ext cx="1852246" cy="1852246"/>
          </a:xfrm>
          <a:prstGeom prst="ellipse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Husk at indsætte nyt billede.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EFC1BAB-C56C-304E-EAF8-CB742D9AD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0" y="-465247"/>
            <a:ext cx="12192000" cy="27181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3900" b="1" dirty="0">
                <a:solidFill>
                  <a:schemeClr val="bg1">
                    <a:alpha val="50000"/>
                  </a:schemeClr>
                </a:solidFill>
              </a:rPr>
              <a:t>EKSEMPEL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34813DB-7D78-427C-B1A8-5DF9ECBC8B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510" y="-4"/>
            <a:ext cx="12192000" cy="686101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53337 h 6858000"/>
              <a:gd name="connsiteX5" fmla="*/ 228461 w 12192000"/>
              <a:gd name="connsiteY5" fmla="*/ 6453337 h 6858000"/>
              <a:gd name="connsiteX6" fmla="*/ 228461 w 12192000"/>
              <a:gd name="connsiteY6" fmla="*/ 6224543 h 6858000"/>
              <a:gd name="connsiteX7" fmla="*/ 457143 w 12192000"/>
              <a:gd name="connsiteY7" fmla="*/ 6224543 h 6858000"/>
              <a:gd name="connsiteX8" fmla="*/ 457143 w 12192000"/>
              <a:gd name="connsiteY8" fmla="*/ 6453337 h 6858000"/>
              <a:gd name="connsiteX9" fmla="*/ 685715 w 12192000"/>
              <a:gd name="connsiteY9" fmla="*/ 6453337 h 6858000"/>
              <a:gd name="connsiteX10" fmla="*/ 685715 w 12192000"/>
              <a:gd name="connsiteY10" fmla="*/ 5767511 h 6858000"/>
              <a:gd name="connsiteX11" fmla="*/ 457143 w 12192000"/>
              <a:gd name="connsiteY11" fmla="*/ 5767511 h 6858000"/>
              <a:gd name="connsiteX12" fmla="*/ 457143 w 12192000"/>
              <a:gd name="connsiteY12" fmla="*/ 5995528 h 6858000"/>
              <a:gd name="connsiteX13" fmla="*/ 228461 w 12192000"/>
              <a:gd name="connsiteY13" fmla="*/ 5995528 h 6858000"/>
              <a:gd name="connsiteX14" fmla="*/ 228461 w 12192000"/>
              <a:gd name="connsiteY14" fmla="*/ 5767511 h 6858000"/>
              <a:gd name="connsiteX15" fmla="*/ 0 w 12192000"/>
              <a:gd name="connsiteY15" fmla="*/ 5767511 h 685800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92000 w 12192000"/>
              <a:gd name="connsiteY2" fmla="*/ 685800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88982 w 12192000"/>
              <a:gd name="connsiteY2" fmla="*/ 691383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5339"/>
              <a:gd name="connsiteX1" fmla="*/ 12192000 w 12192000"/>
              <a:gd name="connsiteY1" fmla="*/ 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2000"/>
              <a:gd name="connsiteY0" fmla="*/ 0 h 6915339"/>
              <a:gd name="connsiteX1" fmla="*/ 12192000 w 12192000"/>
              <a:gd name="connsiteY1" fmla="*/ 5432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4527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696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3509" h="6861019">
                <a:moveTo>
                  <a:pt x="0" y="1509"/>
                </a:moveTo>
                <a:lnTo>
                  <a:pt x="12193509" y="0"/>
                </a:lnTo>
                <a:lnTo>
                  <a:pt x="12190491" y="6861019"/>
                </a:lnTo>
                <a:lnTo>
                  <a:pt x="696" y="6859510"/>
                </a:lnTo>
                <a:lnTo>
                  <a:pt x="1509" y="6399017"/>
                </a:lnTo>
                <a:lnTo>
                  <a:pt x="229970" y="6399017"/>
                </a:lnTo>
                <a:lnTo>
                  <a:pt x="229970" y="6170223"/>
                </a:lnTo>
                <a:lnTo>
                  <a:pt x="458652" y="6170223"/>
                </a:lnTo>
                <a:lnTo>
                  <a:pt x="458652" y="6399017"/>
                </a:lnTo>
                <a:lnTo>
                  <a:pt x="687224" y="6399017"/>
                </a:lnTo>
                <a:lnTo>
                  <a:pt x="687224" y="5713191"/>
                </a:lnTo>
                <a:lnTo>
                  <a:pt x="458652" y="5713191"/>
                </a:lnTo>
                <a:lnTo>
                  <a:pt x="458652" y="5941208"/>
                </a:lnTo>
                <a:lnTo>
                  <a:pt x="229970" y="5941208"/>
                </a:lnTo>
                <a:lnTo>
                  <a:pt x="229970" y="5713191"/>
                </a:lnTo>
                <a:lnTo>
                  <a:pt x="1509" y="5713191"/>
                </a:lnTo>
                <a:lnTo>
                  <a:pt x="0" y="1509"/>
                </a:lnTo>
                <a:close/>
              </a:path>
            </a:pathLst>
          </a:custGeom>
        </p:spPr>
        <p:txBody>
          <a:bodyPr wrap="square" tIns="9000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pic>
        <p:nvPicPr>
          <p:cNvPr id="1934252639" name="Logoimage" descr="{&quot;templafy&quot;:{&quot;id&quot;:&quot;7aaacb4a-87c8-442c-a9cd-e26b2216987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7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68CBB00-DBDA-4CD8-9C6E-1AFB11208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20610313" name="Logoimage" descr="{&quot;templafy&quot;:{&quot;id&quot;:&quot;0fd15f0b-f8a6-4beb-af3c-a75cb7cc92f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96051471" name="ExtralogoBottomimage" descr="{&quot;templafy&quot;:{&quot;id&quot;:&quot;584d1f3e-d3ad-4ed0-8f8f-c8f0aad54c2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799380753" name="ExtralogoTopimage" descr="{&quot;templafy&quot;:{&quot;id&quot;:&quot;152f3195-51eb-4186-b87d-149c2efc23f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7" name="Virksomhed" descr="{&quot;templafy&quot;:{&quot;id&quot;:&quot;1acab784-a97e-4500-a1ce-035f16c17f21&quot;}}">
            <a:extLst>
              <a:ext uri="{FF2B5EF4-FFF2-40B4-BE49-F238E27FC236}">
                <a16:creationId xmlns:a16="http://schemas.microsoft.com/office/drawing/2014/main" id="{E7FAE951-1CCE-D044-A5E5-E865BF1444B5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1" name="Titel" descr="{&quot;templafy&quot;:{&quot;id&quot;:&quot;38279bbe-a59f-4bc9-b36f-ef8cf49b33a7&quot;}}">
            <a:extLst>
              <a:ext uri="{FF2B5EF4-FFF2-40B4-BE49-F238E27FC236}">
                <a16:creationId xmlns:a16="http://schemas.microsoft.com/office/drawing/2014/main" id="{AC9789B1-B1CE-D7FF-3EE9-41BAAA0B422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69e28750-1cb9-43fc-b971-650be626814c&quot;}}">
            <a:extLst>
              <a:ext uri="{FF2B5EF4-FFF2-40B4-BE49-F238E27FC236}">
                <a16:creationId xmlns:a16="http://schemas.microsoft.com/office/drawing/2014/main" id="{BC3409DC-AF70-C674-C7AC-87B2EFBB5FD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ffd39b6f-5b36-4f0e-a3dd-050c24ae07e7&quot;}}">
            <a:extLst>
              <a:ext uri="{FF2B5EF4-FFF2-40B4-BE49-F238E27FC236}">
                <a16:creationId xmlns:a16="http://schemas.microsoft.com/office/drawing/2014/main" id="{300F5851-07AE-CC08-8C6F-5D2C9E1945A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4" name="CenterFreeText" descr="{&quot;templafy&quot;:{&quot;id&quot;:&quot;d8692e75-c23f-485e-94d8-f590d4fe9ba8&quot;}}">
            <a:extLst>
              <a:ext uri="{FF2B5EF4-FFF2-40B4-BE49-F238E27FC236}">
                <a16:creationId xmlns:a16="http://schemas.microsoft.com/office/drawing/2014/main" id="{97D6EBDB-D75D-D78D-8228-03EA9D94DBB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7f352fa8-df2f-4f8d-a173-1fafb1ee984a&quot;}}" hidden="1">
            <a:extLst>
              <a:ext uri="{FF2B5EF4-FFF2-40B4-BE49-F238E27FC236}">
                <a16:creationId xmlns:a16="http://schemas.microsoft.com/office/drawing/2014/main" id="{2BAA6C32-C9DF-985E-2528-F4E04E950429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1990800"/>
            <a:ext cx="10371275" cy="3708000"/>
          </a:xfrm>
        </p:spPr>
        <p:txBody>
          <a:bodyPr anchor="t" anchorCtr="0"/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1CD4B-05ED-D2F2-74A7-8BA4A38C2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512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n tekstspalte -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0950295" name="Logoimage" descr="{&quot;templafy&quot;:{&quot;id&quot;:&quot;f024fb94-0169-4079-a30b-f56d8c37752f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262456499" name="ExtralogoBottomimage" descr="{&quot;templafy&quot;:{&quot;id&quot;:&quot;b453df30-6e7a-4178-a10d-dddb1111eaa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307732814" name="ExtralogoTopimage" descr="{&quot;templafy&quot;:{&quot;id&quot;:&quot;18f55ae9-8232-4406-b1b9-b1f4ee44410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7" name="Virksomhed" descr="{&quot;templafy&quot;:{&quot;id&quot;:&quot;c9792046-b7ae-4bbf-aac5-71f4273afaad&quot;}}">
            <a:extLst>
              <a:ext uri="{FF2B5EF4-FFF2-40B4-BE49-F238E27FC236}">
                <a16:creationId xmlns:a16="http://schemas.microsoft.com/office/drawing/2014/main" id="{0FB369D3-9BCD-F2DA-658F-22E8E2B2622C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23" name="Titel" descr="{&quot;templafy&quot;:{&quot;id&quot;:&quot;4d37faf2-a9ee-47e9-b519-ac13d4758500&quot;}}">
            <a:extLst>
              <a:ext uri="{FF2B5EF4-FFF2-40B4-BE49-F238E27FC236}">
                <a16:creationId xmlns:a16="http://schemas.microsoft.com/office/drawing/2014/main" id="{294AE339-9C4F-DEC4-D1F6-DB15781A718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Navn" descr="{&quot;templafy&quot;:{&quot;id&quot;:&quot;27e44320-62d0-4db0-8e25-bbbf6ff69958&quot;}}">
            <a:extLst>
              <a:ext uri="{FF2B5EF4-FFF2-40B4-BE49-F238E27FC236}">
                <a16:creationId xmlns:a16="http://schemas.microsoft.com/office/drawing/2014/main" id="{C17B2358-47B8-DC9E-82CB-0042E1B89A0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25" name="Dato" descr="{&quot;templafy&quot;:{&quot;id&quot;:&quot;2234193a-6d7e-4aaa-a980-6a003d89c541&quot;}}">
            <a:extLst>
              <a:ext uri="{FF2B5EF4-FFF2-40B4-BE49-F238E27FC236}">
                <a16:creationId xmlns:a16="http://schemas.microsoft.com/office/drawing/2014/main" id="{DB0E60C3-DDB9-3C1B-73C8-71C0224F67D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2" name="CenterFreeText" descr="{&quot;templafy&quot;:{&quot;id&quot;:&quot;65c5e86f-71c7-4070-b3e3-c4f1fc74c56f&quot;}}">
            <a:extLst>
              <a:ext uri="{FF2B5EF4-FFF2-40B4-BE49-F238E27FC236}">
                <a16:creationId xmlns:a16="http://schemas.microsoft.com/office/drawing/2014/main" id="{75808C1F-B29E-DCAE-F288-DEDEA777B21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Center" descr="{&quot;templafy&quot;:{&quot;id&quot;:&quot;025bb245-3299-46b6-afe4-c31f2df5e0e2&quot;}}" hidden="1">
            <a:extLst>
              <a:ext uri="{FF2B5EF4-FFF2-40B4-BE49-F238E27FC236}">
                <a16:creationId xmlns:a16="http://schemas.microsoft.com/office/drawing/2014/main" id="{18229CC5-A723-9F91-A1BA-14078A282E9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E005D95-5BE7-44A6-9245-79D170D3E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800" y="871200"/>
            <a:ext cx="103716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4DB57367-B34F-4F3D-9CB4-5407F22CD54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1989137"/>
            <a:ext cx="10371275" cy="37080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522E1F5-E5BA-C8B4-49A0-F3BCCB1FE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4749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spalter -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ADD77DC-6DD3-5A31-B6F3-E13FFBB59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6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66825600" name="Logoimage" descr="{&quot;templafy&quot;:{&quot;id&quot;:&quot;63353fd1-0958-4d13-9d04-7dc1c85b665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27" name="Titel" descr="{&quot;templafy&quot;:{&quot;id&quot;:&quot;8adda013-ee96-4967-a08b-3a29965a8c8e&quot;}}" hidden="1">
            <a:extLst>
              <a:ext uri="{FF2B5EF4-FFF2-40B4-BE49-F238E27FC236}">
                <a16:creationId xmlns:a16="http://schemas.microsoft.com/office/drawing/2014/main" id="{DC35E46B-5B16-BEA1-B3B1-7E8460BC0C6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28" name="Dato" descr="{&quot;templafy&quot;:{&quot;id&quot;:&quot;d218b40e-6f75-415d-9e78-935feaddb78c&quot;}}" hidden="1">
            <a:extLst>
              <a:ext uri="{FF2B5EF4-FFF2-40B4-BE49-F238E27FC236}">
                <a16:creationId xmlns:a16="http://schemas.microsoft.com/office/drawing/2014/main" id="{1965E611-DD8D-33B8-5E0B-64588099E32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9" name="Navn" descr="{&quot;templafy&quot;:{&quot;id&quot;:&quot;2af00bbe-9bfc-4e51-af52-8583a0d10989&quot;}}">
            <a:extLst>
              <a:ext uri="{FF2B5EF4-FFF2-40B4-BE49-F238E27FC236}">
                <a16:creationId xmlns:a16="http://schemas.microsoft.com/office/drawing/2014/main" id="{0DBE8C23-E89E-0D1C-692A-30291DD521F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3" name="Virksomhed" descr="{&quot;templafy&quot;:{&quot;id&quot;:&quot;1ba17d9c-2477-4194-9e7f-a1fe476ef3f5&quot;}}">
            <a:extLst>
              <a:ext uri="{FF2B5EF4-FFF2-40B4-BE49-F238E27FC236}">
                <a16:creationId xmlns:a16="http://schemas.microsoft.com/office/drawing/2014/main" id="{E305AAB3-E75B-97BF-1BD8-75AD4040EFBB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tx1"/>
                </a:solidFill>
              </a:rPr>
              <a:t>Bispebjerg Hospital</a:t>
            </a:r>
          </a:p>
        </p:txBody>
      </p:sp>
      <p:pic>
        <p:nvPicPr>
          <p:cNvPr id="448956261" name="ExtraBottomlogoimage" descr="{&quot;templafy&quot;:{&quot;id&quot;:&quot;c558a52f-b9d7-4f84-b7e0-6bde010c3e5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pic>
        <p:nvPicPr>
          <p:cNvPr id="506244549" name="ExtraToplogoimage" descr="{&quot;templafy&quot;:{&quot;id&quot;:&quot;efb3260c-76ae-4b3e-8a88-65129a9ce25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5" name="CenterFreeText" descr="{&quot;templafy&quot;:{&quot;id&quot;:&quot;1dffa6d4-33e3-4bc5-8ced-57a618566b86&quot;}}">
            <a:extLst>
              <a:ext uri="{FF2B5EF4-FFF2-40B4-BE49-F238E27FC236}">
                <a16:creationId xmlns:a16="http://schemas.microsoft.com/office/drawing/2014/main" id="{F8137F2A-7601-FAA5-A638-441CAC43DB3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" name="Center" descr="{&quot;templafy&quot;:{&quot;id&quot;:&quot;048fb3d2-32dc-4f39-8ee1-ad1391b5df10&quot;}}" hidden="1">
            <a:extLst>
              <a:ext uri="{FF2B5EF4-FFF2-40B4-BE49-F238E27FC236}">
                <a16:creationId xmlns:a16="http://schemas.microsoft.com/office/drawing/2014/main" id="{6100CD99-E73A-912B-FF74-E4FB4E3AADB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5F2476D-903E-4CCE-9C1C-BB4A4CE91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871200"/>
            <a:ext cx="10371275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D7A2D-C528-09F0-20C5-6287C49D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D26BB76-CA51-E5DD-A255-A0A0A31F46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5" y="1990800"/>
            <a:ext cx="5004000" cy="3708000"/>
          </a:xfrm>
        </p:spPr>
        <p:txBody>
          <a:bodyPr/>
          <a:lstStyle>
            <a:lvl1pPr marL="126000" indent="-126000">
              <a:buClrTx/>
              <a:defRPr sz="1800"/>
            </a:lvl1pPr>
            <a:lvl2pPr marL="450000" indent="-108000">
              <a:buClrTx/>
              <a:defRPr sz="1600"/>
            </a:lvl2pPr>
            <a:lvl3pPr marL="810000" indent="-108000">
              <a:buClrTx/>
              <a:defRPr sz="1400"/>
            </a:lvl3pPr>
            <a:lvl4pPr marL="1152000" indent="-90000">
              <a:buClrTx/>
              <a:defRPr sz="1200"/>
            </a:lvl4pPr>
            <a:lvl5pPr marL="1512000" indent="-90000">
              <a:buClrTx/>
              <a:defRPr sz="1000"/>
            </a:lvl5pPr>
            <a:lvl6pPr marL="1872000">
              <a:buClrTx/>
              <a:defRPr sz="1000"/>
            </a:lvl6pPr>
            <a:lvl7pPr marL="2232000">
              <a:buClrTx/>
              <a:defRPr sz="1000"/>
            </a:lvl7pPr>
            <a:lvl8pPr marL="2592000">
              <a:buClrTx/>
              <a:defRPr sz="1000"/>
            </a:lvl8pPr>
            <a:lvl9pPr marL="2952000">
              <a:buClrTx/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  <a:p>
            <a:pPr lvl="7"/>
            <a:r>
              <a:rPr lang="da-DK" noProof="0" dirty="0"/>
              <a:t>Ottende niveau</a:t>
            </a:r>
          </a:p>
          <a:p>
            <a:pPr lvl="8"/>
            <a:r>
              <a:rPr lang="da-DK" noProof="0" dirty="0"/>
              <a:t>Niende niveau</a:t>
            </a:r>
          </a:p>
        </p:txBody>
      </p:sp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2E634F80-6FE3-DF62-8CD8-2DC2559A16C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00613" y="1990800"/>
            <a:ext cx="5004000" cy="3708000"/>
          </a:xfrm>
        </p:spPr>
        <p:txBody>
          <a:bodyPr/>
          <a:lstStyle>
            <a:lvl1pPr marL="126000" indent="-126000">
              <a:buClrTx/>
              <a:defRPr sz="1800"/>
            </a:lvl1pPr>
            <a:lvl2pPr marL="450000" indent="-108000">
              <a:buClrTx/>
              <a:defRPr sz="1600"/>
            </a:lvl2pPr>
            <a:lvl3pPr marL="810000" indent="-108000">
              <a:buClrTx/>
              <a:defRPr sz="1400"/>
            </a:lvl3pPr>
            <a:lvl4pPr marL="1152000" indent="-90000">
              <a:buClrTx/>
              <a:defRPr sz="1200"/>
            </a:lvl4pPr>
            <a:lvl5pPr marL="1512000" indent="-90000">
              <a:buClrTx/>
              <a:defRPr sz="1000"/>
            </a:lvl5pPr>
            <a:lvl6pPr marL="1872000">
              <a:buClrTx/>
              <a:defRPr sz="1000"/>
            </a:lvl6pPr>
            <a:lvl7pPr marL="2232000">
              <a:buClrTx/>
              <a:defRPr sz="1000"/>
            </a:lvl7pPr>
            <a:lvl8pPr marL="2592000">
              <a:buClrTx/>
              <a:defRPr sz="1000"/>
            </a:lvl8pPr>
            <a:lvl9pPr marL="2952000">
              <a:buClrTx/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  <a:p>
            <a:pPr lvl="7"/>
            <a:r>
              <a:rPr lang="da-DK" noProof="0" dirty="0"/>
              <a:t>Ottende niveau</a:t>
            </a:r>
          </a:p>
          <a:p>
            <a:pPr lvl="8"/>
            <a:r>
              <a:rPr lang="da-DK" noProof="0" dirty="0"/>
              <a:t>Niende niveau</a:t>
            </a:r>
          </a:p>
        </p:txBody>
      </p:sp>
    </p:spTree>
    <p:extLst>
      <p:ext uri="{BB962C8B-B14F-4D97-AF65-F5344CB8AC3E}">
        <p14:creationId xmlns:p14="http://schemas.microsoft.com/office/powerpoint/2010/main" val="320967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&amp;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98732596" name="Logoimage" descr="{&quot;templafy&quot;:{&quot;id&quot;:&quot;8e3f7271-68d4-453c-a4f6-475dcde6fdc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75465576" name="ExtralogoBottomimage" descr="{&quot;templafy&quot;:{&quot;id&quot;:&quot;b073c5a5-070d-499c-94f0-5e3d0c03f2e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232570987" name="ExtralogoTopimage" descr="{&quot;templafy&quot;:{&quot;id&quot;:&quot;cd8bdabd-d0fb-436d-bd9b-b8319286f2e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7" name="Virksomhed" descr="{&quot;templafy&quot;:{&quot;id&quot;:&quot;51de0d72-76fe-4cc7-b160-6cf934ca8676&quot;}}">
            <a:extLst>
              <a:ext uri="{FF2B5EF4-FFF2-40B4-BE49-F238E27FC236}">
                <a16:creationId xmlns:a16="http://schemas.microsoft.com/office/drawing/2014/main" id="{DF71BBB0-C73F-872B-2579-3887B40AC69F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0" name="Titel" descr="{&quot;templafy&quot;:{&quot;id&quot;:&quot;6111574e-887c-4d8d-985a-a2108862e989&quot;}}">
            <a:extLst>
              <a:ext uri="{FF2B5EF4-FFF2-40B4-BE49-F238E27FC236}">
                <a16:creationId xmlns:a16="http://schemas.microsoft.com/office/drawing/2014/main" id="{E011F6EF-9285-EE1F-E3AE-A25E66535DB6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Navn" descr="{&quot;templafy&quot;:{&quot;id&quot;:&quot;031ba0af-2988-47a2-9556-1cdf5edb73cd&quot;}}">
            <a:extLst>
              <a:ext uri="{FF2B5EF4-FFF2-40B4-BE49-F238E27FC236}">
                <a16:creationId xmlns:a16="http://schemas.microsoft.com/office/drawing/2014/main" id="{19597770-8C61-6EDD-1A3F-60F7871D65F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2" name="Dato" descr="{&quot;templafy&quot;:{&quot;id&quot;:&quot;0eb187a6-7b05-4ef3-9a7b-971518f05df2&quot;}}">
            <a:extLst>
              <a:ext uri="{FF2B5EF4-FFF2-40B4-BE49-F238E27FC236}">
                <a16:creationId xmlns:a16="http://schemas.microsoft.com/office/drawing/2014/main" id="{36B6A311-0DEE-D2F6-45DE-AD5FCB8DC9F9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3" name="CenterFreeText" descr="{&quot;templafy&quot;:{&quot;id&quot;:&quot;905f6787-3081-489d-8592-4b47ca44c2b6&quot;}}">
            <a:extLst>
              <a:ext uri="{FF2B5EF4-FFF2-40B4-BE49-F238E27FC236}">
                <a16:creationId xmlns:a16="http://schemas.microsoft.com/office/drawing/2014/main" id="{20904CD1-6F68-5B4E-E10A-CB381C30BFD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enter" descr="{&quot;templafy&quot;:{&quot;id&quot;:&quot;deddd517-ad43-4e08-8954-9380d1664f24&quot;}}" hidden="1">
            <a:extLst>
              <a:ext uri="{FF2B5EF4-FFF2-40B4-BE49-F238E27FC236}">
                <a16:creationId xmlns:a16="http://schemas.microsoft.com/office/drawing/2014/main" id="{F65B4CA0-F756-7944-D523-961E83DA5E1E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872078"/>
            <a:ext cx="5005388" cy="82691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27126" y="1990800"/>
            <a:ext cx="5005388" cy="3708000"/>
          </a:xfrm>
        </p:spPr>
        <p:txBody>
          <a:bodyPr/>
          <a:lstStyle>
            <a:lvl1pPr marL="270000" indent="-270000">
              <a:defRPr baseline="0">
                <a:solidFill>
                  <a:schemeClr val="tx1"/>
                </a:solidFill>
              </a:defRPr>
            </a:lvl1pPr>
            <a:lvl2pPr marL="630000" indent="-270000">
              <a:defRPr>
                <a:solidFill>
                  <a:schemeClr val="tx1"/>
                </a:solidFill>
              </a:defRPr>
            </a:lvl2pPr>
            <a:lvl3pPr marL="936000" indent="-234000">
              <a:defRPr>
                <a:solidFill>
                  <a:schemeClr val="tx1"/>
                </a:solidFill>
              </a:defRPr>
            </a:lvl3pPr>
            <a:lvl4pPr marL="1296000" indent="-216000">
              <a:defRPr>
                <a:solidFill>
                  <a:schemeClr val="tx1"/>
                </a:solidFill>
              </a:defRPr>
            </a:lvl4pPr>
            <a:lvl5pPr marL="1656000" indent="-216000">
              <a:defRPr>
                <a:solidFill>
                  <a:schemeClr val="tx1"/>
                </a:solidFill>
              </a:defRPr>
            </a:lvl5pPr>
            <a:lvl6pPr marL="1818000" indent="0">
              <a:buNone/>
              <a:defRPr>
                <a:solidFill>
                  <a:schemeClr val="tx1"/>
                </a:solidFill>
              </a:defRPr>
            </a:lvl6pPr>
            <a:lvl7pPr marL="2178000" indent="0">
              <a:buNone/>
              <a:defRPr>
                <a:solidFill>
                  <a:schemeClr val="tx1"/>
                </a:solidFill>
              </a:defRPr>
            </a:lvl7pPr>
            <a:lvl8pPr marL="2538000" indent="0">
              <a:buNone/>
              <a:defRPr>
                <a:solidFill>
                  <a:schemeClr val="tx1"/>
                </a:solidFill>
              </a:defRPr>
            </a:lvl8pPr>
            <a:lvl9pPr marL="2538000" indent="0"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8"/>
            <a:endParaRPr lang="da-DK" dirty="0"/>
          </a:p>
        </p:txBody>
      </p:sp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</p:spPr>
        <p:txBody>
          <a:bodyPr tIns="900000" bIns="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D91626-5CE5-262B-2D03-BBA2C05D8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151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3112216" name="Logoimage" descr="{&quot;templafy&quot;:{&quot;id&quot;:&quot;d8050da6-8df9-45cb-9f8f-ca93d1af6ba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54367134" name="ExtralogoTopimage" descr="{&quot;templafy&quot;:{&quot;id&quot;:&quot;1dad8b12-800c-4e99-a0e1-7f41d03c19a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826432486" name="ExtralogoBottomimage" descr="{&quot;templafy&quot;:{&quot;id&quot;:&quot;1f9553f4-b289-4d5b-abb7-c119709e141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8" name="Virksomhed" descr="{&quot;templafy&quot;:{&quot;id&quot;:&quot;b52ea3a9-8215-4dec-9b12-9135bca9bcb2&quot;}}">
            <a:extLst>
              <a:ext uri="{FF2B5EF4-FFF2-40B4-BE49-F238E27FC236}">
                <a16:creationId xmlns:a16="http://schemas.microsoft.com/office/drawing/2014/main" id="{B392F202-0E27-8777-890A-4BCF80949218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Titel" descr="{&quot;templafy&quot;:{&quot;id&quot;:&quot;27ba984a-4b89-436f-8f82-c7971b753e5f&quot;}}">
            <a:extLst>
              <a:ext uri="{FF2B5EF4-FFF2-40B4-BE49-F238E27FC236}">
                <a16:creationId xmlns:a16="http://schemas.microsoft.com/office/drawing/2014/main" id="{651D6CA8-B6F1-3799-7F00-8456219A908E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Navn" descr="{&quot;templafy&quot;:{&quot;id&quot;:&quot;70a623d0-9bee-4549-8614-bc1730616f3b&quot;}}">
            <a:extLst>
              <a:ext uri="{FF2B5EF4-FFF2-40B4-BE49-F238E27FC236}">
                <a16:creationId xmlns:a16="http://schemas.microsoft.com/office/drawing/2014/main" id="{2339CBE2-F71F-132D-7F48-32D3BF8CAAC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4" name="Dato" descr="{&quot;templafy&quot;:{&quot;id&quot;:&quot;c3254d74-4659-411f-bccf-a383d7e50881&quot;}}">
            <a:extLst>
              <a:ext uri="{FF2B5EF4-FFF2-40B4-BE49-F238E27FC236}">
                <a16:creationId xmlns:a16="http://schemas.microsoft.com/office/drawing/2014/main" id="{968B9867-07C7-D56E-45C2-24AA50BFBAC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5" name="CenterFreeText" descr="{&quot;templafy&quot;:{&quot;id&quot;:&quot;9074c05c-149f-4f65-9538-627c4239e226&quot;}}">
            <a:extLst>
              <a:ext uri="{FF2B5EF4-FFF2-40B4-BE49-F238E27FC236}">
                <a16:creationId xmlns:a16="http://schemas.microsoft.com/office/drawing/2014/main" id="{E0B57D99-E147-D482-C490-B5FEAD622B1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enter" descr="{&quot;templafy&quot;:{&quot;id&quot;:&quot;ee339be7-cca4-42fb-abd6-a3348cb26b91&quot;}}" hidden="1">
            <a:extLst>
              <a:ext uri="{FF2B5EF4-FFF2-40B4-BE49-F238E27FC236}">
                <a16:creationId xmlns:a16="http://schemas.microsoft.com/office/drawing/2014/main" id="{4ECF457C-BCB3-A46C-26AB-05547CA4F54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1699200"/>
            <a:ext cx="10371275" cy="828000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27126" y="28188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3747600"/>
            <a:ext cx="5004001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88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76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8E4D84-1001-18C0-92D5-2BCBD890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7509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-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17047281" name="ExtralogoTopimage" descr="{&quot;templafy&quot;:{&quot;id&quot;:&quot;6bc1c50c-1199-4809-9990-3776877d6f0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2027984159" name="ExtralogoBottomimage" descr="{&quot;templafy&quot;:{&quot;id&quot;:&quot;2e5071be-d69c-4e45-b8ff-b2bc4a75d6b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0" name="Titel" descr="{&quot;templafy&quot;:{&quot;id&quot;:&quot;0cf1dc01-0aa3-4b0f-929f-79a3cbbe60f9&quot;}}">
            <a:extLst>
              <a:ext uri="{FF2B5EF4-FFF2-40B4-BE49-F238E27FC236}">
                <a16:creationId xmlns:a16="http://schemas.microsoft.com/office/drawing/2014/main" id="{5233E184-459D-75ED-9991-496EA25C2E6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Navn" descr="{&quot;templafy&quot;:{&quot;id&quot;:&quot;efe702bb-9c9f-4978-8b4c-363d4528cfd8&quot;}}">
            <a:extLst>
              <a:ext uri="{FF2B5EF4-FFF2-40B4-BE49-F238E27FC236}">
                <a16:creationId xmlns:a16="http://schemas.microsoft.com/office/drawing/2014/main" id="{00617ADF-C1D2-1B95-D51C-4DB7A2A7431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2" name="Dato" descr="{&quot;templafy&quot;:{&quot;id&quot;:&quot;48288f6c-4875-4b5c-a8a9-d087a5aca190&quot;}}">
            <a:extLst>
              <a:ext uri="{FF2B5EF4-FFF2-40B4-BE49-F238E27FC236}">
                <a16:creationId xmlns:a16="http://schemas.microsoft.com/office/drawing/2014/main" id="{C6DE31FA-BAC9-F5B8-A779-A0015AD37FD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B180-EBD6-93D3-6B28-93036C5B9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7009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83F8E170-69DF-4972-9F60-F68F14D6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44589927" name="ExtralogoBottomimage" descr="{&quot;templafy&quot;:{&quot;id&quot;:&quot;ed3d859d-dcb5-4f54-8241-4b7b0e7b0b7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389206508" name="ExtralogoTopimage" descr="{&quot;templafy&quot;:{&quot;id&quot;:&quot;e1597420-c181-4c88-864e-667f6776bc2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1" name="Titel" descr="{&quot;templafy&quot;:{&quot;id&quot;:&quot;a51ef899-ba10-46c7-a7d7-b24d8ac1ac37&quot;}}">
            <a:extLst>
              <a:ext uri="{FF2B5EF4-FFF2-40B4-BE49-F238E27FC236}">
                <a16:creationId xmlns:a16="http://schemas.microsoft.com/office/drawing/2014/main" id="{AC9789B1-B1CE-D7FF-3EE9-41BAAA0B422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3d3b702b-87ae-4975-8287-b62691a48396&quot;}}">
            <a:extLst>
              <a:ext uri="{FF2B5EF4-FFF2-40B4-BE49-F238E27FC236}">
                <a16:creationId xmlns:a16="http://schemas.microsoft.com/office/drawing/2014/main" id="{BC3409DC-AF70-C674-C7AC-87B2EFBB5FD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0447030a-c804-42bb-942b-a2de52ac1cc8&quot;}}">
            <a:extLst>
              <a:ext uri="{FF2B5EF4-FFF2-40B4-BE49-F238E27FC236}">
                <a16:creationId xmlns:a16="http://schemas.microsoft.com/office/drawing/2014/main" id="{300F5851-07AE-CC08-8C6F-5D2C9E1945A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7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30FDFCA5-769A-03D9-8D57-051DA19D2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Dato">
            <a:extLst>
              <a:ext uri="{FF2B5EF4-FFF2-40B4-BE49-F238E27FC236}">
                <a16:creationId xmlns:a16="http://schemas.microsoft.com/office/drawing/2014/main" id="{1E512A54-83E1-61C2-C416-D88B7315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683C752-88D7-4AD3-AF5E-81075EDEF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74000"/>
            <a:ext cx="12191999" cy="248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/>
          </a:p>
        </p:txBody>
      </p:sp>
      <p:pic>
        <p:nvPicPr>
          <p:cNvPr id="558295615" name="Logoimage" descr="{&quot;templafy&quot;:{&quot;id&quot;:&quot;b2e49ca0-0902-4137-bff6-5d73d3f0c4f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654750739" name="ExtralogoBottomimage" descr="{&quot;templafy&quot;:{&quot;id&quot;:&quot;bc4eb163-298e-4c51-a35e-932eea4f4e4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444563679" name="ExtralogoTopimage" descr="{&quot;templafy&quot;:{&quot;id&quot;:&quot;96cace34-6fc4-4c45-b935-cc98cf17138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1" name="Titel" descr="{&quot;templafy&quot;:{&quot;id&quot;:&quot;52574806-36b5-4fe7-88ff-dcf69a46d4c5&quot;}}">
            <a:extLst>
              <a:ext uri="{FF2B5EF4-FFF2-40B4-BE49-F238E27FC236}">
                <a16:creationId xmlns:a16="http://schemas.microsoft.com/office/drawing/2014/main" id="{4C8B9C52-5E61-26E2-7752-AA8ECBDB6F34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ca578c8e-9ddc-41b2-bf39-5a867ccdbeb8&quot;}}">
            <a:extLst>
              <a:ext uri="{FF2B5EF4-FFF2-40B4-BE49-F238E27FC236}">
                <a16:creationId xmlns:a16="http://schemas.microsoft.com/office/drawing/2014/main" id="{D259977B-E08A-8DF3-6E8E-7C57AFD486D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13864161-6381-4785-919e-f3b1aa23747d&quot;}}">
            <a:extLst>
              <a:ext uri="{FF2B5EF4-FFF2-40B4-BE49-F238E27FC236}">
                <a16:creationId xmlns:a16="http://schemas.microsoft.com/office/drawing/2014/main" id="{6FFEEA08-0860-E6BC-452F-1A5E74ED0CB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9" name="CenterFreeText" descr="{&quot;templafy&quot;:{&quot;id&quot;:&quot;d8cdf33b-69ae-4297-a21f-660618440aa7&quot;}}">
            <a:extLst>
              <a:ext uri="{FF2B5EF4-FFF2-40B4-BE49-F238E27FC236}">
                <a16:creationId xmlns:a16="http://schemas.microsoft.com/office/drawing/2014/main" id="{907DF260-024D-3D30-B302-DFEBAA33423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enter" descr="{&quot;templafy&quot;:{&quot;id&quot;:&quot;218f96d1-0c88-4abc-91f1-4eaef921ef34&quot;}}" hidden="1">
            <a:extLst>
              <a:ext uri="{FF2B5EF4-FFF2-40B4-BE49-F238E27FC236}">
                <a16:creationId xmlns:a16="http://schemas.microsoft.com/office/drawing/2014/main" id="{6D6FD68E-FB65-4475-5C37-6433AF7062A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Virksomhed" descr="{&quot;templafy&quot;:{&quot;id&quot;:&quot;7d3427e3-2d11-4c9a-9a43-b42c881b2a76&quot;}}">
            <a:extLst>
              <a:ext uri="{FF2B5EF4-FFF2-40B4-BE49-F238E27FC236}">
                <a16:creationId xmlns:a16="http://schemas.microsoft.com/office/drawing/2014/main" id="{AE40CD7D-1680-5D21-FB55-DCF9B78C0C7B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3B42D70-D59C-2FA4-CA43-554371029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35854"/>
            <a:ext cx="12192000" cy="3545147"/>
          </a:xfrm>
          <a:prstGeom prst="rect">
            <a:avLst/>
          </a:prstGeom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4595C0FA-AA7D-4727-B042-A050A2C8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4669163"/>
            <a:ext cx="10371275" cy="1028375"/>
          </a:xfrm>
        </p:spPr>
        <p:txBody>
          <a:bodyPr anchor="t" anchorCtr="0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 i en eller to linjer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737F8AC-7DB9-0C6B-6F24-28C5D7ADB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36545"/>
            <a:ext cx="12192000" cy="3546956"/>
          </a:xfrm>
        </p:spPr>
        <p:txBody>
          <a:bodyPr tIns="900000" anchor="ctr" anchorCtr="1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12B3B7B-B901-C646-1EEB-3968748BD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7265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439210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195888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354205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833543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404985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105735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Titel" descr="{&quot;templafy&quot;:{&quot;id&quot;:&quot;a51ef899-ba10-46c7-a7d7-b24d8ac1ac37&quot;}}">
            <a:extLst>
              <a:ext uri="{FF2B5EF4-FFF2-40B4-BE49-F238E27FC236}">
                <a16:creationId xmlns:a16="http://schemas.microsoft.com/office/drawing/2014/main" id="{B2D964B9-B60B-95D2-21EE-6AB491E24A8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Navn" descr="{&quot;templafy&quot;:{&quot;id&quot;:&quot;3d3b702b-87ae-4975-8287-b62691a48396&quot;}}">
            <a:extLst>
              <a:ext uri="{FF2B5EF4-FFF2-40B4-BE49-F238E27FC236}">
                <a16:creationId xmlns:a16="http://schemas.microsoft.com/office/drawing/2014/main" id="{3273365A-176D-71C8-DB58-F8328435F23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8" name="Dato" descr="{&quot;templafy&quot;:{&quot;id&quot;:&quot;0447030a-c804-42bb-942b-a2de52ac1cc8&quot;}}">
            <a:extLst>
              <a:ext uri="{FF2B5EF4-FFF2-40B4-BE49-F238E27FC236}">
                <a16:creationId xmlns:a16="http://schemas.microsoft.com/office/drawing/2014/main" id="{04F76FEC-6ABA-AFB6-FABD-578FB7DC630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36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29985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627849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64557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 hidden="1">
            <a:extLst>
              <a:ext uri="{FF2B5EF4-FFF2-40B4-BE49-F238E27FC236}">
                <a16:creationId xmlns:a16="http://schemas.microsoft.com/office/drawing/2014/main" id="{E9AB7E8A-3902-63AB-0F23-C20AA8BB7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9" name="Dato" hidden="1">
            <a:extLst>
              <a:ext uri="{FF2B5EF4-FFF2-40B4-BE49-F238E27FC236}">
                <a16:creationId xmlns:a16="http://schemas.microsoft.com/office/drawing/2014/main" id="{F5A73DD7-44FA-3E46-24CD-2153A3381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E491970-C3E5-4ACC-B2C7-ED91F9637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946027576" name="Logoimage" descr="{&quot;templafy&quot;:{&quot;id&quot;:&quot;71c1c986-5468-41f5-b4f5-b123b960704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553227344" name="ExtralogoBottomimage" descr="{&quot;templafy&quot;:{&quot;id&quot;:&quot;72bcbe30-12d0-48e9-b27a-447f0951698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734306450" name="ExtralogoTopimage" descr="{&quot;templafy&quot;:{&quot;id&quot;:&quot;a831f14b-1787-4476-b3ab-1dd7e398f288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8" name="Virksomhed" descr="{&quot;templafy&quot;:{&quot;id&quot;:&quot;2e7f3a5f-e471-4ee8-9ad4-22b917d25b3c&quot;}}">
            <a:extLst>
              <a:ext uri="{FF2B5EF4-FFF2-40B4-BE49-F238E27FC236}">
                <a16:creationId xmlns:a16="http://schemas.microsoft.com/office/drawing/2014/main" id="{7402D21C-A72A-119A-5A49-5B89CDAD2A27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Titel" descr="{&quot;templafy&quot;:{&quot;id&quot;:&quot;e8f0d13d-3a9d-45e5-ad05-25c6d9291328&quot;}}">
            <a:extLst>
              <a:ext uri="{FF2B5EF4-FFF2-40B4-BE49-F238E27FC236}">
                <a16:creationId xmlns:a16="http://schemas.microsoft.com/office/drawing/2014/main" id="{AECAD273-CC76-400F-E654-CD34991C557B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Navn" descr="{&quot;templafy&quot;:{&quot;id&quot;:&quot;d31706a2-5466-47bb-8efb-dd97da14837e&quot;}}">
            <a:extLst>
              <a:ext uri="{FF2B5EF4-FFF2-40B4-BE49-F238E27FC236}">
                <a16:creationId xmlns:a16="http://schemas.microsoft.com/office/drawing/2014/main" id="{530754C7-7382-2C4B-DBA5-28B1789A694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4" name="Dato" descr="{&quot;templafy&quot;:{&quot;id&quot;:&quot;bba1b537-b0c8-487b-84ea-443121750e91&quot;}}">
            <a:extLst>
              <a:ext uri="{FF2B5EF4-FFF2-40B4-BE49-F238E27FC236}">
                <a16:creationId xmlns:a16="http://schemas.microsoft.com/office/drawing/2014/main" id="{27CB55CB-A90C-33C8-AB95-CFD9DF73188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7" name="CenterFreeText" descr="{&quot;templafy&quot;:{&quot;id&quot;:&quot;cc320818-7479-44ea-9be8-c1a6e47dacfd&quot;}}">
            <a:extLst>
              <a:ext uri="{FF2B5EF4-FFF2-40B4-BE49-F238E27FC236}">
                <a16:creationId xmlns:a16="http://schemas.microsoft.com/office/drawing/2014/main" id="{3ECD29F8-90E2-D6ED-5E55-66EEF559748D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3f66a220-0a25-407f-afed-2f1f48913fab&quot;}}" hidden="1">
            <a:extLst>
              <a:ext uri="{FF2B5EF4-FFF2-40B4-BE49-F238E27FC236}">
                <a16:creationId xmlns:a16="http://schemas.microsoft.com/office/drawing/2014/main" id="{61DB617C-0769-BCA8-9610-FF7B75B654FB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26800" y="871200"/>
            <a:ext cx="10371600" cy="827497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27125" y="1989137"/>
            <a:ext cx="10371275" cy="37080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BA5166-5C3A-4087-CB96-55F6CE4EE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1099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043591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622448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777187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6226606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289360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241734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08992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24E50DC6-5BA7-4119-B609-D4119B5D5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214"/>
            <a:ext cx="12191423" cy="5502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pic>
        <p:nvPicPr>
          <p:cNvPr id="1911093284" name="Logoimage" descr="{&quot;templafy&quot;:{&quot;id&quot;:&quot;60b592ec-6409-4b58-b0d9-3dcec2a1c45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935818193" name="ExtralogoBottomimage" descr="{&quot;templafy&quot;:{&quot;id&quot;:&quot;57ce4b26-c5b4-420c-ba33-ba6fec02e6b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321988757" name="ExtralogoTopimage" descr="{&quot;templafy&quot;:{&quot;id&quot;:&quot;0c63a16a-8f56-4bd1-b10a-4f1aee17ebc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4" name="Virksomhed" descr="{&quot;templafy&quot;:{&quot;id&quot;:&quot;5034001a-7338-4f88-b115-7ede723f8ba5&quot;}}">
            <a:extLst>
              <a:ext uri="{FF2B5EF4-FFF2-40B4-BE49-F238E27FC236}">
                <a16:creationId xmlns:a16="http://schemas.microsoft.com/office/drawing/2014/main" id="{44DF0A83-9F86-1CD0-16C7-E3EE9D754592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6" name="CenterFreeText" descr="{&quot;templafy&quot;:{&quot;id&quot;:&quot;d6613fc2-8955-481d-9836-b4826b9ce0e8&quot;}}">
            <a:extLst>
              <a:ext uri="{FF2B5EF4-FFF2-40B4-BE49-F238E27FC236}">
                <a16:creationId xmlns:a16="http://schemas.microsoft.com/office/drawing/2014/main" id="{C5580BBD-56AE-7634-00FF-CB437CE38F35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Center" descr="{&quot;templafy&quot;:{&quot;id&quot;:&quot;006ca782-1a52-47ed-b015-6837df23f6d9&quot;}}" hidden="1">
            <a:extLst>
              <a:ext uri="{FF2B5EF4-FFF2-40B4-BE49-F238E27FC236}">
                <a16:creationId xmlns:a16="http://schemas.microsoft.com/office/drawing/2014/main" id="{907C70E1-C840-FC14-EB06-6D851302708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Titel" descr="{&quot;templafy&quot;:{&quot;id&quot;:&quot;ea8cda65-51d2-4e8e-8c3a-ec18a10083fa&quot;}}">
            <a:extLst>
              <a:ext uri="{FF2B5EF4-FFF2-40B4-BE49-F238E27FC236}">
                <a16:creationId xmlns:a16="http://schemas.microsoft.com/office/drawing/2014/main" id="{DF4D43D3-9595-9AB3-3A78-3FE8A6A03D1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368c1254-f758-4c10-92d4-3e5f30fc805f&quot;}}">
            <a:extLst>
              <a:ext uri="{FF2B5EF4-FFF2-40B4-BE49-F238E27FC236}">
                <a16:creationId xmlns:a16="http://schemas.microsoft.com/office/drawing/2014/main" id="{5673107C-0DDB-F05C-E189-CC1B7AC30FE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49c43748-92d0-4651-b1ad-c5c1d232a859&quot;}}">
            <a:extLst>
              <a:ext uri="{FF2B5EF4-FFF2-40B4-BE49-F238E27FC236}">
                <a16:creationId xmlns:a16="http://schemas.microsoft.com/office/drawing/2014/main" id="{4A5353DE-D19D-E0C3-72E1-03E7DDE6226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1989138"/>
            <a:ext cx="10371275" cy="2160000"/>
          </a:xfrm>
        </p:spPr>
        <p:txBody>
          <a:bodyPr anchor="t" anchorCtr="0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127125" y="4595449"/>
            <a:ext cx="10371275" cy="1108023"/>
          </a:xfrm>
        </p:spPr>
        <p:txBody>
          <a:bodyPr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A1C0411-5C60-5E7D-355A-F66ABC8FE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8412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É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 hidden="1">
            <a:extLst>
              <a:ext uri="{FF2B5EF4-FFF2-40B4-BE49-F238E27FC236}">
                <a16:creationId xmlns:a16="http://schemas.microsoft.com/office/drawing/2014/main" id="{E9AB7E8A-3902-63AB-0F23-C20AA8BB7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9" name="Dato" hidden="1">
            <a:extLst>
              <a:ext uri="{FF2B5EF4-FFF2-40B4-BE49-F238E27FC236}">
                <a16:creationId xmlns:a16="http://schemas.microsoft.com/office/drawing/2014/main" id="{F5A73DD7-44FA-3E46-24CD-2153A3381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E491970-C3E5-4ACC-B2C7-ED91F9637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946027576" name="Logoimage" descr="{&quot;templafy&quot;:{&quot;id&quot;:&quot;71c1c986-5468-41f5-b4f5-b123b960704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553227344" name="ExtralogoBottomimage" descr="{&quot;templafy&quot;:{&quot;id&quot;:&quot;72bcbe30-12d0-48e9-b27a-447f0951698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734306450" name="ExtralogoTopimage" descr="{&quot;templafy&quot;:{&quot;id&quot;:&quot;a831f14b-1787-4476-b3ab-1dd7e398f288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8" name="Virksomhed" descr="{&quot;templafy&quot;:{&quot;id&quot;:&quot;2e7f3a5f-e471-4ee8-9ad4-22b917d25b3c&quot;}}">
            <a:extLst>
              <a:ext uri="{FF2B5EF4-FFF2-40B4-BE49-F238E27FC236}">
                <a16:creationId xmlns:a16="http://schemas.microsoft.com/office/drawing/2014/main" id="{7402D21C-A72A-119A-5A49-5B89CDAD2A27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Titel" descr="{&quot;templafy&quot;:{&quot;id&quot;:&quot;e8f0d13d-3a9d-45e5-ad05-25c6d9291328&quot;}}">
            <a:extLst>
              <a:ext uri="{FF2B5EF4-FFF2-40B4-BE49-F238E27FC236}">
                <a16:creationId xmlns:a16="http://schemas.microsoft.com/office/drawing/2014/main" id="{AECAD273-CC76-400F-E654-CD34991C557B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Navn" descr="{&quot;templafy&quot;:{&quot;id&quot;:&quot;d31706a2-5466-47bb-8efb-dd97da14837e&quot;}}">
            <a:extLst>
              <a:ext uri="{FF2B5EF4-FFF2-40B4-BE49-F238E27FC236}">
                <a16:creationId xmlns:a16="http://schemas.microsoft.com/office/drawing/2014/main" id="{530754C7-7382-2C4B-DBA5-28B1789A694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4" name="Dato" descr="{&quot;templafy&quot;:{&quot;id&quot;:&quot;bba1b537-b0c8-487b-84ea-443121750e91&quot;}}">
            <a:extLst>
              <a:ext uri="{FF2B5EF4-FFF2-40B4-BE49-F238E27FC236}">
                <a16:creationId xmlns:a16="http://schemas.microsoft.com/office/drawing/2014/main" id="{27CB55CB-A90C-33C8-AB95-CFD9DF73188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7" name="CenterFreeText" descr="{&quot;templafy&quot;:{&quot;id&quot;:&quot;cc320818-7479-44ea-9be8-c1a6e47dacfd&quot;}}">
            <a:extLst>
              <a:ext uri="{FF2B5EF4-FFF2-40B4-BE49-F238E27FC236}">
                <a16:creationId xmlns:a16="http://schemas.microsoft.com/office/drawing/2014/main" id="{3ECD29F8-90E2-D6ED-5E55-66EEF559748D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3f66a220-0a25-407f-afed-2f1f48913fab&quot;}}" hidden="1">
            <a:extLst>
              <a:ext uri="{FF2B5EF4-FFF2-40B4-BE49-F238E27FC236}">
                <a16:creationId xmlns:a16="http://schemas.microsoft.com/office/drawing/2014/main" id="{61DB617C-0769-BCA8-9610-FF7B75B654FB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26800" y="871200"/>
            <a:ext cx="10371600" cy="827497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27125" y="1989137"/>
            <a:ext cx="10371275" cy="37080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BA5166-5C3A-4087-CB96-55F6CE4EE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159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68D8D5A-0B9B-4749-A27C-B61865A9F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D7D929E-55A9-404B-AB63-7056C83E8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E2B544D-C764-496F-9EE3-CAD342BB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682639047" name="Logoimage" descr="{&quot;templafy&quot;:{&quot;id&quot;:&quot;241d3763-d0f0-416b-9029-7d67b3182af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082179462" name="ExtralogoBottomimage" descr="{&quot;templafy&quot;:{&quot;id&quot;:&quot;9ad44977-de8d-4f88-b761-167da863d66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428774887" name="ExtralogoTopimage" descr="{&quot;templafy&quot;:{&quot;id&quot;:&quot;35f475bd-ad45-4375-b7bc-4c8ca0d50f3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9" name="Virksomhed" descr="{&quot;templafy&quot;:{&quot;id&quot;:&quot;752ff7aa-376c-48d6-aceb-9be3897a2192&quot;}}">
            <a:extLst>
              <a:ext uri="{FF2B5EF4-FFF2-40B4-BE49-F238E27FC236}">
                <a16:creationId xmlns:a16="http://schemas.microsoft.com/office/drawing/2014/main" id="{096A4956-C3DA-677E-8A5D-E114BBD7A032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3" name="Titel" descr="{&quot;templafy&quot;:{&quot;id&quot;:&quot;ac202445-a8eb-49ae-a547-ee1e822bab2e&quot;}}">
            <a:extLst>
              <a:ext uri="{FF2B5EF4-FFF2-40B4-BE49-F238E27FC236}">
                <a16:creationId xmlns:a16="http://schemas.microsoft.com/office/drawing/2014/main" id="{E540840C-DF6F-F6A3-8AA9-F3D24AAE030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Navn" descr="{&quot;templafy&quot;:{&quot;id&quot;:&quot;0419948f-ffd7-4d7c-836d-ac2b276bc1a2&quot;}}">
            <a:extLst>
              <a:ext uri="{FF2B5EF4-FFF2-40B4-BE49-F238E27FC236}">
                <a16:creationId xmlns:a16="http://schemas.microsoft.com/office/drawing/2014/main" id="{8921EA11-4BE7-ACD7-E1DF-415FB777F6C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5" name="Dato" descr="{&quot;templafy&quot;:{&quot;id&quot;:&quot;e25a591f-c4ef-4a85-bff4-d5bbcabdf148&quot;}}">
            <a:extLst>
              <a:ext uri="{FF2B5EF4-FFF2-40B4-BE49-F238E27FC236}">
                <a16:creationId xmlns:a16="http://schemas.microsoft.com/office/drawing/2014/main" id="{8C1D7A74-0007-DCA4-72C3-B32C9BA5984C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1" name="CenterFreeText" descr="{&quot;templafy&quot;:{&quot;id&quot;:&quot;4e1dc4d9-b6fa-4a2f-8d7a-3dde0199ee8d&quot;}}">
            <a:extLst>
              <a:ext uri="{FF2B5EF4-FFF2-40B4-BE49-F238E27FC236}">
                <a16:creationId xmlns:a16="http://schemas.microsoft.com/office/drawing/2014/main" id="{029D1C94-E9A0-055F-FC60-5357C133711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enter" descr="{&quot;templafy&quot;:{&quot;id&quot;:&quot;b65c2e0e-f081-4a6b-a3ec-fad719b55fa3&quot;}}" hidden="1">
            <a:extLst>
              <a:ext uri="{FF2B5EF4-FFF2-40B4-BE49-F238E27FC236}">
                <a16:creationId xmlns:a16="http://schemas.microsoft.com/office/drawing/2014/main" id="{AB963842-5979-0D2F-5B98-5EFB1C3888F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26800" y="871200"/>
            <a:ext cx="103716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127126" y="1989137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01600" y="1989137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93252F-E572-015C-6516-C605E28DB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445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 hidden="1">
            <a:extLst>
              <a:ext uri="{FF2B5EF4-FFF2-40B4-BE49-F238E27FC236}">
                <a16:creationId xmlns:a16="http://schemas.microsoft.com/office/drawing/2014/main" id="{1FA1019E-E4A6-F017-D22C-7EA82B36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Date Placeholder 4" hidden="1">
            <a:extLst>
              <a:ext uri="{FF2B5EF4-FFF2-40B4-BE49-F238E27FC236}">
                <a16:creationId xmlns:a16="http://schemas.microsoft.com/office/drawing/2014/main" id="{3915DFF8-A0B1-A68F-EA50-E9722FA9BCB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9" name="Rektangel 19">
            <a:extLst>
              <a:ext uri="{FF2B5EF4-FFF2-40B4-BE49-F238E27FC236}">
                <a16:creationId xmlns:a16="http://schemas.microsoft.com/office/drawing/2014/main" id="{29413298-8523-18A7-DC35-1D3D141EC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457525808" name="Logoimage" descr="{&quot;templafy&quot;:{&quot;id&quot;:&quot;1bff6b78-d835-45b7-a010-725457b1ecd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11" name="Virksomhed" descr="{&quot;templafy&quot;:{&quot;id&quot;:&quot;312c292d-eb27-4c28-b5ee-333c736c9ae8&quot;}}">
            <a:extLst>
              <a:ext uri="{FF2B5EF4-FFF2-40B4-BE49-F238E27FC236}">
                <a16:creationId xmlns:a16="http://schemas.microsoft.com/office/drawing/2014/main" id="{6E4177D0-4ECE-5C88-3CD9-7D2BFE07B0EA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5" name="CenterFreeText" descr="{&quot;templafy&quot;:{&quot;id&quot;:&quot;8764edb1-d011-459c-b9c1-6de022850842&quot;}}">
            <a:extLst>
              <a:ext uri="{FF2B5EF4-FFF2-40B4-BE49-F238E27FC236}">
                <a16:creationId xmlns:a16="http://schemas.microsoft.com/office/drawing/2014/main" id="{01CB1B7D-78A2-0E38-CFA0-5CD8704FF68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enter" descr="{&quot;templafy&quot;:{&quot;id&quot;:&quot;9f1b9596-9b0e-4929-b8af-62c6c7013dcc&quot;}}" hidden="1">
            <a:extLst>
              <a:ext uri="{FF2B5EF4-FFF2-40B4-BE49-F238E27FC236}">
                <a16:creationId xmlns:a16="http://schemas.microsoft.com/office/drawing/2014/main" id="{675E03B9-58B8-50D7-EA99-F55BAB38154F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045950490" name="ExtralogoTopimage" descr="{&quot;templafy&quot;:{&quot;id&quot;:&quot;f1ce41a8-504b-4e0b-960b-9c66762adf29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51415031" name="ExtralogoBottomimage" descr="{&quot;templafy&quot;:{&quot;id&quot;:&quot;a9109f89-137e-4e40-9048-a993901d410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2" name="Titel" descr="{&quot;templafy&quot;:{&quot;id&quot;:&quot;b5b0c4cb-d29d-4abd-bbfc-05dea00d31c1&quot;}}">
            <a:extLst>
              <a:ext uri="{FF2B5EF4-FFF2-40B4-BE49-F238E27FC236}">
                <a16:creationId xmlns:a16="http://schemas.microsoft.com/office/drawing/2014/main" id="{390EF528-08DA-F48D-6792-7556302B9D7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Navn" descr="{&quot;templafy&quot;:{&quot;id&quot;:&quot;7faa5df3-c659-4606-be2d-4532f67f0c90&quot;}}">
            <a:extLst>
              <a:ext uri="{FF2B5EF4-FFF2-40B4-BE49-F238E27FC236}">
                <a16:creationId xmlns:a16="http://schemas.microsoft.com/office/drawing/2014/main" id="{FC70ECC4-F086-4338-54CC-B924F0AD4CF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4" name="Dato" descr="{&quot;templafy&quot;:{&quot;id&quot;:&quot;a111a43e-d9b6-4657-8ea9-49eb44b2f821&quot;}}">
            <a:extLst>
              <a:ext uri="{FF2B5EF4-FFF2-40B4-BE49-F238E27FC236}">
                <a16:creationId xmlns:a16="http://schemas.microsoft.com/office/drawing/2014/main" id="{435EFA30-834E-5872-DC4D-0C66F0CBD6F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706F69D-D578-9942-BE77-6C6868C8C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872078"/>
            <a:ext cx="10371600" cy="82691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3535F46E-4C71-DB2B-F6F1-3B9D207067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6" y="1989138"/>
            <a:ext cx="3214800" cy="3708400"/>
          </a:xfrm>
        </p:spPr>
        <p:txBody>
          <a:bodyPr vert="horz" lIns="0" tIns="0" rIns="0" bIns="0" rtlCol="0">
            <a:noAutofit/>
          </a:bodyPr>
          <a:lstStyle>
            <a:lvl1pPr marL="126000" indent="-126000">
              <a:defRPr lang="da-DK" sz="1800" noProof="0" dirty="0"/>
            </a:lvl1pPr>
            <a:lvl2pPr marL="450000" indent="-108000">
              <a:defRPr lang="da-DK" sz="1600" noProof="0" dirty="0"/>
            </a:lvl2pPr>
            <a:lvl3pPr marL="810000" indent="-108000">
              <a:defRPr lang="da-DK" sz="1400" noProof="0" dirty="0"/>
            </a:lvl3pPr>
            <a:lvl4pPr marL="1152000" indent="-90000">
              <a:defRPr lang="da-DK" sz="1200" noProof="0" dirty="0"/>
            </a:lvl4pPr>
            <a:lvl5pPr marL="1512000" indent="-90000">
              <a:defRPr lang="da-DK" sz="1000" noProof="0" dirty="0"/>
            </a:lvl5pPr>
            <a:lvl6pPr marL="1872000">
              <a:defRPr lang="da-DK" sz="1000" noProof="0" dirty="0"/>
            </a:lvl6pPr>
            <a:lvl7pPr marL="2232000">
              <a:defRPr lang="da-DK" sz="1000" noProof="0" dirty="0"/>
            </a:lvl7pPr>
            <a:lvl8pPr marL="2592000">
              <a:defRPr lang="da-DK" sz="1000" noProof="0" dirty="0"/>
            </a:lvl8pPr>
            <a:lvl9pPr marL="2952000">
              <a:defRPr lang="da-DK" sz="1000" noProof="0" dirty="0"/>
            </a:lvl9pPr>
          </a:lstStyle>
          <a:p>
            <a:pPr lvl="0"/>
            <a:r>
              <a:rPr lang="en-GB" noProof="0" dirty="0" err="1"/>
              <a:t>Brødtekst</a:t>
            </a:r>
            <a:r>
              <a:rPr lang="en-GB" noProof="0" dirty="0"/>
              <a:t> 18pt </a:t>
            </a:r>
            <a:r>
              <a:rPr lang="en-GB" noProof="0" dirty="0" err="1"/>
              <a:t>skrives</a:t>
            </a:r>
            <a:r>
              <a:rPr lang="en-GB" noProof="0" dirty="0"/>
              <a:t> her</a:t>
            </a:r>
          </a:p>
          <a:p>
            <a:pPr lvl="1"/>
            <a:r>
              <a:rPr lang="en-GB" noProof="0" dirty="0" err="1"/>
              <a:t>Anden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Sjette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6"/>
            <a:r>
              <a:rPr lang="en-GB" noProof="0" dirty="0" err="1"/>
              <a:t>Syvende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7"/>
            <a:r>
              <a:rPr lang="en-GB" noProof="0" dirty="0" err="1"/>
              <a:t>Ottende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8"/>
            <a:r>
              <a:rPr lang="en-GB" noProof="0" dirty="0" err="1"/>
              <a:t>Niende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da-DK" noProof="0" dirty="0"/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49E6F244-DD0A-5385-CD38-6B185CA84A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05526" y="1989138"/>
            <a:ext cx="3214800" cy="370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en-GB" noProof="0" dirty="0" err="1"/>
              <a:t>Brødtekst</a:t>
            </a:r>
            <a:r>
              <a:rPr lang="en-GB" noProof="0" dirty="0"/>
              <a:t> 18pt </a:t>
            </a:r>
            <a:r>
              <a:rPr lang="en-GB" noProof="0" dirty="0" err="1"/>
              <a:t>skrives</a:t>
            </a:r>
            <a:r>
              <a:rPr lang="en-GB" noProof="0" dirty="0"/>
              <a:t> her</a:t>
            </a:r>
          </a:p>
          <a:p>
            <a:pPr lvl="1"/>
            <a:r>
              <a:rPr lang="en-GB" noProof="0" dirty="0" err="1"/>
              <a:t>Anden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Sjette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6"/>
            <a:r>
              <a:rPr lang="en-GB" noProof="0" dirty="0" err="1"/>
              <a:t>Syvende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7"/>
            <a:r>
              <a:rPr lang="en-GB" noProof="0" dirty="0" err="1"/>
              <a:t>Ottende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8"/>
            <a:r>
              <a:rPr lang="en-GB" noProof="0" dirty="0" err="1"/>
              <a:t>Niende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da-DK" noProof="0" dirty="0"/>
          </a:p>
        </p:txBody>
      </p:sp>
      <p:sp>
        <p:nvSpPr>
          <p:cNvPr id="7" name="Pladsholder til indhold 4">
            <a:extLst>
              <a:ext uri="{FF2B5EF4-FFF2-40B4-BE49-F238E27FC236}">
                <a16:creationId xmlns:a16="http://schemas.microsoft.com/office/drawing/2014/main" id="{71F2C22B-7939-93E1-838F-A77CA8AC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83926" y="1989138"/>
            <a:ext cx="3214800" cy="370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  <a:p>
            <a:pPr lvl="7"/>
            <a:r>
              <a:rPr lang="da-DK" noProof="0" dirty="0"/>
              <a:t>Ottende niveau</a:t>
            </a:r>
          </a:p>
          <a:p>
            <a:pPr lvl="8"/>
            <a:r>
              <a:rPr lang="da-DK" noProof="0" dirty="0"/>
              <a:t>Niende niveau</a:t>
            </a:r>
          </a:p>
        </p:txBody>
      </p:sp>
      <p:sp>
        <p:nvSpPr>
          <p:cNvPr id="6" name="Pladsholder til diasnumm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97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2734">
          <p15:clr>
            <a:srgbClr val="A4A3A4"/>
          </p15:clr>
        </p15:guide>
        <p15:guide id="3" pos="2963">
          <p15:clr>
            <a:srgbClr val="A4A3A4"/>
          </p15:clr>
        </p15:guide>
        <p15:guide id="4" pos="4988">
          <p15:clr>
            <a:srgbClr val="A4A3A4"/>
          </p15:clr>
        </p15:guide>
        <p15:guide id="5" pos="5215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 hidden="1">
            <a:extLst>
              <a:ext uri="{FF2B5EF4-FFF2-40B4-BE49-F238E27FC236}">
                <a16:creationId xmlns:a16="http://schemas.microsoft.com/office/drawing/2014/main" id="{D6E8FA21-6E2F-6595-2596-174E419C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Date Placeholder 4" hidden="1">
            <a:extLst>
              <a:ext uri="{FF2B5EF4-FFF2-40B4-BE49-F238E27FC236}">
                <a16:creationId xmlns:a16="http://schemas.microsoft.com/office/drawing/2014/main" id="{E99B5C91-2C19-9947-3DA4-3BA27332281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3E31414-1225-47F8-9252-4C3DEBA23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128841818" name="Logoimage" descr="{&quot;templafy&quot;:{&quot;id&quot;:&quot;e03138ed-9753-43e0-8a5d-881d32ad75f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11" name="Virksomhed" descr="{&quot;templafy&quot;:{&quot;id&quot;:&quot;d96ecfe7-44ea-4b5a-aec7-cb2f895fb197&quot;}}">
            <a:extLst>
              <a:ext uri="{FF2B5EF4-FFF2-40B4-BE49-F238E27FC236}">
                <a16:creationId xmlns:a16="http://schemas.microsoft.com/office/drawing/2014/main" id="{BF420F3B-5815-A093-4592-10F9948E3B25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CenterFreeText" descr="{&quot;templafy&quot;:{&quot;id&quot;:&quot;efbf71d3-0f53-4d32-88d6-86820b97c436&quot;}}">
            <a:extLst>
              <a:ext uri="{FF2B5EF4-FFF2-40B4-BE49-F238E27FC236}">
                <a16:creationId xmlns:a16="http://schemas.microsoft.com/office/drawing/2014/main" id="{EC99CBDC-1856-A4D6-3238-6FBD66719BB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Center" descr="{&quot;templafy&quot;:{&quot;id&quot;:&quot;511ef7d8-b3d1-42f0-a7ae-7600ede7da87&quot;}}" hidden="1">
            <a:extLst>
              <a:ext uri="{FF2B5EF4-FFF2-40B4-BE49-F238E27FC236}">
                <a16:creationId xmlns:a16="http://schemas.microsoft.com/office/drawing/2014/main" id="{ACDA0C44-E9ED-1AEC-6830-4F66C0FB4E1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849775105" name="ExtralogoTopimage" descr="{&quot;templafy&quot;:{&quot;id&quot;:&quot;79c65a19-cd4d-4032-a937-86c9ae26476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423261939" name="ExtralogoBottomimage" descr="{&quot;templafy&quot;:{&quot;id&quot;:&quot;4726fa45-84d8-4c24-9746-60337661d37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6" name="Titel" descr="{&quot;templafy&quot;:{&quot;id&quot;:&quot;034a239c-3788-404b-a6a5-5b8aa69932f9&quot;}}">
            <a:extLst>
              <a:ext uri="{FF2B5EF4-FFF2-40B4-BE49-F238E27FC236}">
                <a16:creationId xmlns:a16="http://schemas.microsoft.com/office/drawing/2014/main" id="{48FFF43D-2B85-A1D3-1FAB-619324B2F21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Navn" descr="{&quot;templafy&quot;:{&quot;id&quot;:&quot;f4886a2d-5215-4373-83e7-3c063c27e0f2&quot;}}">
            <a:extLst>
              <a:ext uri="{FF2B5EF4-FFF2-40B4-BE49-F238E27FC236}">
                <a16:creationId xmlns:a16="http://schemas.microsoft.com/office/drawing/2014/main" id="{9A0CC2C1-9FCA-BB54-5FC2-1241DE6A7E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9" name="Dato" descr="{&quot;templafy&quot;:{&quot;id&quot;:&quot;53c56006-f220-4ec2-8e76-71df46092d02&quot;}}">
            <a:extLst>
              <a:ext uri="{FF2B5EF4-FFF2-40B4-BE49-F238E27FC236}">
                <a16:creationId xmlns:a16="http://schemas.microsoft.com/office/drawing/2014/main" id="{72EE406B-BDF2-E366-AB99-E3C78E5C601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44A462E-6373-FF78-3B79-0D993E236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872078"/>
            <a:ext cx="10371600" cy="82691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6A34AE8-A86C-BBC0-698D-9544D1156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EC941C3A-F153-D159-09E1-B8521393FC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3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Pladsholder til indhold 4">
            <a:extLst>
              <a:ext uri="{FF2B5EF4-FFF2-40B4-BE49-F238E27FC236}">
                <a16:creationId xmlns:a16="http://schemas.microsoft.com/office/drawing/2014/main" id="{717E155C-EDCD-3209-9FE7-2CED06ACDC0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4935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3024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Pladsholder til indhold 5">
            <a:extLst>
              <a:ext uri="{FF2B5EF4-FFF2-40B4-BE49-F238E27FC236}">
                <a16:creationId xmlns:a16="http://schemas.microsoft.com/office/drawing/2014/main" id="{A7F0EDB7-166F-F049-161D-F0420F804F5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767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Pladsholder til diasnumm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2172">
          <p15:clr>
            <a:srgbClr val="A4A3A4"/>
          </p15:clr>
        </p15:guide>
        <p15:guide id="3" pos="2399">
          <p15:clr>
            <a:srgbClr val="A4A3A4"/>
          </p15:clr>
        </p15:guide>
        <p15:guide id="4" pos="5553">
          <p15:clr>
            <a:srgbClr val="A4A3A4"/>
          </p15:clr>
        </p15:guide>
        <p15:guide id="5" pos="5780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spalter - billede &amp;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 hidden="1">
            <a:extLst>
              <a:ext uri="{FF2B5EF4-FFF2-40B4-BE49-F238E27FC236}">
                <a16:creationId xmlns:a16="http://schemas.microsoft.com/office/drawing/2014/main" id="{A0298306-FEFE-FC79-BDB9-82F08009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Date Placeholder 4" hidden="1">
            <a:extLst>
              <a:ext uri="{FF2B5EF4-FFF2-40B4-BE49-F238E27FC236}">
                <a16:creationId xmlns:a16="http://schemas.microsoft.com/office/drawing/2014/main" id="{C513C651-498D-86FD-657D-5909DA7ABB5F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4" name="Rektangel 19">
            <a:extLst>
              <a:ext uri="{FF2B5EF4-FFF2-40B4-BE49-F238E27FC236}">
                <a16:creationId xmlns:a16="http://schemas.microsoft.com/office/drawing/2014/main" id="{A546CCD1-DD8D-BDB4-0758-7C786C631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46015053" name="Logoimage" descr="{&quot;templafy&quot;:{&quot;id&quot;:&quot;2d6d6a51-2bf0-47f1-a0f0-0cac852dd13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11" name="Virksomhed" descr="{&quot;templafy&quot;:{&quot;id&quot;:&quot;a49ccfd5-7a21-4c0c-8f7d-129a2a4f2050&quot;}}">
            <a:extLst>
              <a:ext uri="{FF2B5EF4-FFF2-40B4-BE49-F238E27FC236}">
                <a16:creationId xmlns:a16="http://schemas.microsoft.com/office/drawing/2014/main" id="{BF420F3B-5815-A093-4592-10F9948E3B25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CenterFreeText" descr="{&quot;templafy&quot;:{&quot;id&quot;:&quot;65d10b85-ee85-4b3d-8f5a-af22a96ad25c&quot;}}">
            <a:extLst>
              <a:ext uri="{FF2B5EF4-FFF2-40B4-BE49-F238E27FC236}">
                <a16:creationId xmlns:a16="http://schemas.microsoft.com/office/drawing/2014/main" id="{EC99CBDC-1856-A4D6-3238-6FBD66719BB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Center" descr="{&quot;templafy&quot;:{&quot;id&quot;:&quot;8da203ec-fef1-4fea-9095-4313354f2a0a&quot;}}" hidden="1">
            <a:extLst>
              <a:ext uri="{FF2B5EF4-FFF2-40B4-BE49-F238E27FC236}">
                <a16:creationId xmlns:a16="http://schemas.microsoft.com/office/drawing/2014/main" id="{ACDA0C44-E9ED-1AEC-6830-4F66C0FB4E1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42630038" name="ExtralogoTopimage" descr="{&quot;templafy&quot;:{&quot;id&quot;:&quot;b10dd12d-6000-497d-93c0-2bfae2708a5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2116238766" name="ExtralogoBottomimage" descr="{&quot;templafy&quot;:{&quot;id&quot;:&quot;0d211ad0-7650-4491-9f68-2e44cc376f8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6" name="Titel" descr="{&quot;templafy&quot;:{&quot;id&quot;:&quot;f778584d-2f74-4765-8789-864b6f7904df&quot;}}">
            <a:extLst>
              <a:ext uri="{FF2B5EF4-FFF2-40B4-BE49-F238E27FC236}">
                <a16:creationId xmlns:a16="http://schemas.microsoft.com/office/drawing/2014/main" id="{48FFF43D-2B85-A1D3-1FAB-619324B2F21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Navn" descr="{&quot;templafy&quot;:{&quot;id&quot;:&quot;9d92b7dc-aae9-461f-b75a-9a4d5e0771c9&quot;}}">
            <a:extLst>
              <a:ext uri="{FF2B5EF4-FFF2-40B4-BE49-F238E27FC236}">
                <a16:creationId xmlns:a16="http://schemas.microsoft.com/office/drawing/2014/main" id="{9A0CC2C1-9FCA-BB54-5FC2-1241DE6A7E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9" name="Dato" descr="{&quot;templafy&quot;:{&quot;id&quot;:&quot;af2234f2-4405-41fc-805e-1b41b366e326&quot;}}">
            <a:extLst>
              <a:ext uri="{FF2B5EF4-FFF2-40B4-BE49-F238E27FC236}">
                <a16:creationId xmlns:a16="http://schemas.microsoft.com/office/drawing/2014/main" id="{72EE406B-BDF2-E366-AB99-E3C78E5C601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44A462E-6373-FF78-3B79-0D993E236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872078"/>
            <a:ext cx="10371600" cy="82691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6A34AE8-A86C-BBC0-698D-9544D1156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2" name="Pladsholder til billede 2">
            <a:extLst>
              <a:ext uri="{FF2B5EF4-FFF2-40B4-BE49-F238E27FC236}">
                <a16:creationId xmlns:a16="http://schemas.microsoft.com/office/drawing/2014/main" id="{8B1C1857-CF7F-4FB3-D4BA-AD6EF25A5FF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27124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EC941C3A-F153-D159-09E1-B8521393FC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3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2ECD75EE-FA66-41A2-A757-AB1AFB10157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810323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7" name="Pladsholder til indhold 4">
            <a:extLst>
              <a:ext uri="{FF2B5EF4-FFF2-40B4-BE49-F238E27FC236}">
                <a16:creationId xmlns:a16="http://schemas.microsoft.com/office/drawing/2014/main" id="{717E155C-EDCD-3209-9FE7-2CED06ACDC0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4935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3024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20" name="Pladsholder til billede 4">
            <a:extLst>
              <a:ext uri="{FF2B5EF4-FFF2-40B4-BE49-F238E27FC236}">
                <a16:creationId xmlns:a16="http://schemas.microsoft.com/office/drawing/2014/main" id="{54F2624D-77EB-CC8D-8E80-D062C6AE711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91288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8" name="Pladsholder til indhold 5">
            <a:extLst>
              <a:ext uri="{FF2B5EF4-FFF2-40B4-BE49-F238E27FC236}">
                <a16:creationId xmlns:a16="http://schemas.microsoft.com/office/drawing/2014/main" id="{A7F0EDB7-166F-F049-161D-F0420F804F5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767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21" name="Pladsholder til billede 5">
            <a:extLst>
              <a:ext uri="{FF2B5EF4-FFF2-40B4-BE49-F238E27FC236}">
                <a16:creationId xmlns:a16="http://schemas.microsoft.com/office/drawing/2014/main" id="{CF000555-F63D-737C-05B0-6D976BDBCC1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5750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6" name="Pladsholder til diasnumm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4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2172">
          <p15:clr>
            <a:srgbClr val="A4A3A4"/>
          </p15:clr>
        </p15:guide>
        <p15:guide id="3" pos="2399">
          <p15:clr>
            <a:srgbClr val="A4A3A4"/>
          </p15:clr>
        </p15:guide>
        <p15:guide id="4" pos="5553">
          <p15:clr>
            <a:srgbClr val="A4A3A4"/>
          </p15:clr>
        </p15:guide>
        <p15:guide id="5" pos="578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&amp; billed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307BEAD-FDC0-4FB2-B49D-C1D92AB62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142211679" name="Logoimage" descr="{&quot;templafy&quot;:{&quot;id&quot;:&quot;4f9cb478-661e-471f-8f4e-b17e47f9901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487481979" name="ExtralogoBottomimage" descr="{&quot;templafy&quot;:{&quot;id&quot;:&quot;020be4c2-fed6-4b24-a7d1-c0e88cfff0b8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35087361" name="ExtralogoTopimage" descr="{&quot;templafy&quot;:{&quot;id&quot;:&quot;3658bbe9-aa37-4da8-beed-0571c98929a8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6" name="Virksomhed" descr="{&quot;templafy&quot;:{&quot;id&quot;:&quot;81fb2843-3e10-4eea-9d65-a52c3ef9bc03&quot;}}">
            <a:extLst>
              <a:ext uri="{FF2B5EF4-FFF2-40B4-BE49-F238E27FC236}">
                <a16:creationId xmlns:a16="http://schemas.microsoft.com/office/drawing/2014/main" id="{90006F38-D602-0464-468A-715320F0B9BA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0" name="Titel" descr="{&quot;templafy&quot;:{&quot;id&quot;:&quot;4bfa09c2-763a-41fc-b51d-e0928d05512d&quot;}}">
            <a:extLst>
              <a:ext uri="{FF2B5EF4-FFF2-40B4-BE49-F238E27FC236}">
                <a16:creationId xmlns:a16="http://schemas.microsoft.com/office/drawing/2014/main" id="{E5392E6D-A960-0F47-F053-E72384FE6440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Navn" descr="{&quot;templafy&quot;:{&quot;id&quot;:&quot;60551ad9-3a98-47d0-9709-1bb85bbe2cd9&quot;}}">
            <a:extLst>
              <a:ext uri="{FF2B5EF4-FFF2-40B4-BE49-F238E27FC236}">
                <a16:creationId xmlns:a16="http://schemas.microsoft.com/office/drawing/2014/main" id="{31CB95FC-BC8A-D17B-B5A3-4093AA03C1A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2" name="Dato" descr="{&quot;templafy&quot;:{&quot;id&quot;:&quot;c6d580b2-5910-4327-9a16-adccb2fbc9d7&quot;}}">
            <a:extLst>
              <a:ext uri="{FF2B5EF4-FFF2-40B4-BE49-F238E27FC236}">
                <a16:creationId xmlns:a16="http://schemas.microsoft.com/office/drawing/2014/main" id="{2F2A97E3-54D3-A4A4-82DA-8BB45AA04A7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3" name="CenterFreeText" descr="{&quot;templafy&quot;:{&quot;id&quot;:&quot;c4f33c44-b8e0-4d70-96c6-e128d96d4218&quot;}}">
            <a:extLst>
              <a:ext uri="{FF2B5EF4-FFF2-40B4-BE49-F238E27FC236}">
                <a16:creationId xmlns:a16="http://schemas.microsoft.com/office/drawing/2014/main" id="{08B3095F-CB4F-0FC6-E258-E25EA00F174E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enter" descr="{&quot;templafy&quot;:{&quot;id&quot;:&quot;d1c0685f-eacf-4600-90ee-aa889a189e75&quot;}}" hidden="1">
            <a:extLst>
              <a:ext uri="{FF2B5EF4-FFF2-40B4-BE49-F238E27FC236}">
                <a16:creationId xmlns:a16="http://schemas.microsoft.com/office/drawing/2014/main" id="{05695839-992D-54F9-642A-759453F9B6D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939893EA-43B4-43AB-A2B1-5287FEB4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1700213"/>
            <a:ext cx="5005388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teksten vokser opad</a:t>
            </a:r>
          </a:p>
        </p:txBody>
      </p:sp>
      <p:sp>
        <p:nvSpPr>
          <p:cNvPr id="45" name="Pladsholder til indhold 3">
            <a:extLst>
              <a:ext uri="{FF2B5EF4-FFF2-40B4-BE49-F238E27FC236}">
                <a16:creationId xmlns:a16="http://schemas.microsoft.com/office/drawing/2014/main" id="{43C927C7-BB40-4957-B24E-6E831BCE2C0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27124" y="2818800"/>
            <a:ext cx="5005389" cy="2880000"/>
          </a:xfrm>
        </p:spPr>
        <p:txBody>
          <a:bodyPr/>
          <a:lstStyle>
            <a:lvl1pPr marL="0" indent="0">
              <a:buNone/>
              <a:defRPr sz="1800"/>
            </a:lvl1pPr>
            <a:lvl2pPr marL="627750" indent="-285750">
              <a:buFont typeface="Arial" panose="020B0604020202020204" pitchFamily="34" charset="0"/>
              <a:buChar char="•"/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</p:txBody>
      </p:sp>
      <p:sp>
        <p:nvSpPr>
          <p:cNvPr id="21" name="Pladsholder til billede 2">
            <a:extLst>
              <a:ext uri="{FF2B5EF4-FFF2-40B4-BE49-F238E27FC236}">
                <a16:creationId xmlns:a16="http://schemas.microsoft.com/office/drawing/2014/main" id="{9D1524E1-A0B6-4A31-98B3-230C59DD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01600" y="819053"/>
            <a:ext cx="4995075" cy="5276411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 eller grafik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9BE1E5-66C4-5F11-5280-1C2965857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425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&amp; 4 x billed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C26818D7-A2E5-010E-024E-E3A181A5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E7E0896-0671-AED6-883E-253D4F3C0E9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6" name="Rektangel 19">
            <a:extLst>
              <a:ext uri="{FF2B5EF4-FFF2-40B4-BE49-F238E27FC236}">
                <a16:creationId xmlns:a16="http://schemas.microsoft.com/office/drawing/2014/main" id="{59A81804-D36B-0D64-E30F-0B8B10E71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53870054" name="Logoimage" descr="{&quot;templafy&quot;:{&quot;id&quot;:&quot;58bcf066-0d0f-4511-9138-dbd24f8cb8a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718184570" name="ExtralogoBottomimage" descr="{&quot;templafy&quot;:{&quot;id&quot;:&quot;4be4d003-184a-4b3a-8a1a-4d607932e22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253703751" name="ExtralogoTopimage" descr="{&quot;templafy&quot;:{&quot;id&quot;:&quot;222f7868-ae53-4476-a709-930ec8b523b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0" name="Virksomhed" descr="{&quot;templafy&quot;:{&quot;id&quot;:&quot;72d2fa46-0e0e-4ba3-8858-2a2104a143ed&quot;}}">
            <a:extLst>
              <a:ext uri="{FF2B5EF4-FFF2-40B4-BE49-F238E27FC236}">
                <a16:creationId xmlns:a16="http://schemas.microsoft.com/office/drawing/2014/main" id="{9DEAD66C-E808-AB49-CB5D-98D306F910C1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1" name="Titel" descr="{&quot;templafy&quot;:{&quot;id&quot;:&quot;eb89acdf-6145-41a9-a4fc-b3f3888d0e36&quot;}}">
            <a:extLst>
              <a:ext uri="{FF2B5EF4-FFF2-40B4-BE49-F238E27FC236}">
                <a16:creationId xmlns:a16="http://schemas.microsoft.com/office/drawing/2014/main" id="{BD224E32-AFBB-9A0B-1BD7-AD1EFF924537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07b25f59-6ed1-4e2d-a73d-c63b598a602b&quot;}}">
            <a:extLst>
              <a:ext uri="{FF2B5EF4-FFF2-40B4-BE49-F238E27FC236}">
                <a16:creationId xmlns:a16="http://schemas.microsoft.com/office/drawing/2014/main" id="{17EE92DB-8798-07E2-276E-4F48EF0DD73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43138005-de31-47d3-bb05-7f0d4ce26986&quot;}}">
            <a:extLst>
              <a:ext uri="{FF2B5EF4-FFF2-40B4-BE49-F238E27FC236}">
                <a16:creationId xmlns:a16="http://schemas.microsoft.com/office/drawing/2014/main" id="{118B9469-B40E-D872-3EEB-7AC95F8F84F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/>
          </a:p>
        </p:txBody>
      </p:sp>
      <p:sp>
        <p:nvSpPr>
          <p:cNvPr id="14" name="CenterFreeText" descr="{&quot;templafy&quot;:{&quot;id&quot;:&quot;03153b8d-663c-4fa5-8d6d-0682e337c4ed&quot;}}">
            <a:extLst>
              <a:ext uri="{FF2B5EF4-FFF2-40B4-BE49-F238E27FC236}">
                <a16:creationId xmlns:a16="http://schemas.microsoft.com/office/drawing/2014/main" id="{6761E23E-066B-ABFB-DEC4-01D393A94FE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e338e4c5-059a-4faf-8f1d-799e7716a15c&quot;}}" hidden="1">
            <a:extLst>
              <a:ext uri="{FF2B5EF4-FFF2-40B4-BE49-F238E27FC236}">
                <a16:creationId xmlns:a16="http://schemas.microsoft.com/office/drawing/2014/main" id="{2C012846-F490-E905-23F1-6DD42270285B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D5202-ABD5-0939-672F-7C090F2B5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799" y="871200"/>
            <a:ext cx="5004000" cy="190800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5152FEA7-4883-F8E4-1643-F888932B22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5" y="3070800"/>
            <a:ext cx="5004000" cy="2626738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679FD232-1986-8B27-66F7-4586625CA3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98001" y="1"/>
            <a:ext cx="3299142" cy="2601606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19" name="Pladsholder til billede 3">
            <a:extLst>
              <a:ext uri="{FF2B5EF4-FFF2-40B4-BE49-F238E27FC236}">
                <a16:creationId xmlns:a16="http://schemas.microsoft.com/office/drawing/2014/main" id="{81561707-48CC-17B1-0A45-F4FF26B7D5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20279" y="1710417"/>
            <a:ext cx="1954097" cy="1611190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0" name="Pladsholder til billede 4">
            <a:extLst>
              <a:ext uri="{FF2B5EF4-FFF2-40B4-BE49-F238E27FC236}">
                <a16:creationId xmlns:a16="http://schemas.microsoft.com/office/drawing/2014/main" id="{A0D0BD77-D8C7-35CE-E62E-889E3F6DCC4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51288" y="2961606"/>
            <a:ext cx="2193328" cy="2750775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1" name="Pladsholder til billede 5">
            <a:extLst>
              <a:ext uri="{FF2B5EF4-FFF2-40B4-BE49-F238E27FC236}">
                <a16:creationId xmlns:a16="http://schemas.microsoft.com/office/drawing/2014/main" id="{288001CD-12FE-142F-90D6-400597BB9B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7952" y="3681607"/>
            <a:ext cx="2490354" cy="2406395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4EBB5-B94F-759B-8617-682C3BB1C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957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3748">
          <p15:clr>
            <a:srgbClr val="A4A3A4"/>
          </p15:clr>
        </p15:guide>
        <p15:guide id="3" pos="3975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27124" y="872078"/>
            <a:ext cx="10371600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27125" y="1993524"/>
            <a:ext cx="10369549" cy="3704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300000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da-DK" dirty="0"/>
          </a:p>
        </p:txBody>
      </p:sp>
      <p:sp>
        <p:nvSpPr>
          <p:cNvPr id="4" name="Dato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3" r:id="rId2"/>
    <p:sldLayoutId id="2147483677" r:id="rId3"/>
    <p:sldLayoutId id="2147483678" r:id="rId4"/>
    <p:sldLayoutId id="2147483695" r:id="rId5"/>
    <p:sldLayoutId id="2147483696" r:id="rId6"/>
    <p:sldLayoutId id="2147483697" r:id="rId7"/>
    <p:sldLayoutId id="2147483679" r:id="rId8"/>
    <p:sldLayoutId id="2147483698" r:id="rId9"/>
    <p:sldLayoutId id="2147483699" r:id="rId10"/>
    <p:sldLayoutId id="2147483689" r:id="rId11"/>
    <p:sldLayoutId id="2147483690" r:id="rId12"/>
    <p:sldLayoutId id="2147483658" r:id="rId13"/>
    <p:sldLayoutId id="2147483692" r:id="rId14"/>
    <p:sldLayoutId id="2147483701" r:id="rId15"/>
    <p:sldLayoutId id="2147483682" r:id="rId16"/>
    <p:sldLayoutId id="2147483683" r:id="rId17"/>
    <p:sldLayoutId id="2147483686" r:id="rId18"/>
    <p:sldLayoutId id="2147483700" r:id="rId19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 userDrawn="1">
          <p15:clr>
            <a:srgbClr val="F26B43"/>
          </p15:clr>
        </p15:guide>
        <p15:guide id="6" orient="horz" pos="1253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  <p15:guide id="10" pos="710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pos="3863" userDrawn="1">
          <p15:clr>
            <a:srgbClr val="F26B43"/>
          </p15:clr>
        </p15:guide>
        <p15:guide id="13" pos="40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818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orient="horz" pos="1253" userDrawn="1">
          <p15:clr>
            <a:srgbClr val="F26B43"/>
          </p15:clr>
        </p15:guide>
        <p15:guide id="3" orient="horz" pos="3589" userDrawn="1">
          <p15:clr>
            <a:srgbClr val="F26B43"/>
          </p15:clr>
        </p15:guide>
        <p15:guide id="4" pos="710" userDrawn="1">
          <p15:clr>
            <a:srgbClr val="F26B43"/>
          </p15:clr>
        </p15:guide>
        <p15:guide id="5" pos="7242" userDrawn="1">
          <p15:clr>
            <a:srgbClr val="F26B43"/>
          </p15:clr>
        </p15:guide>
        <p15:guide id="6" pos="3863" userDrawn="1">
          <p15:clr>
            <a:srgbClr val="F26B43"/>
          </p15:clr>
        </p15:guide>
        <p15:guide id="7" pos="40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2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A11EA-994F-434E-998B-8D504439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993" y="270801"/>
            <a:ext cx="10371275" cy="1108023"/>
          </a:xfrm>
        </p:spPr>
        <p:txBody>
          <a:bodyPr/>
          <a:lstStyle/>
          <a:p>
            <a:r>
              <a:rPr lang="da-DK" dirty="0" err="1"/>
              <a:t>Stitch</a:t>
            </a:r>
            <a:r>
              <a:rPr lang="da-DK" dirty="0"/>
              <a:t> - sammensatte optagelser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53D04D-0928-40CA-8DBA-C844CF2E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/>
          <a:p>
            <a:fld id="{0DAB5548-7253-48D6-B95B-F3D312A72220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3BCF500-0671-DE6B-C822-547346AE6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109" y="1074055"/>
            <a:ext cx="2203922" cy="570591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65C872C-7FC7-FBBD-D71D-186267E98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248" y="1138768"/>
            <a:ext cx="1711893" cy="5641202"/>
          </a:xfrm>
          <a:prstGeom prst="rect">
            <a:avLst/>
          </a:prstGeom>
        </p:spPr>
      </p:pic>
      <p:pic>
        <p:nvPicPr>
          <p:cNvPr id="9" name="Billede 8" descr="Et billede, der indeholder indendørs, mur, Aluminium, gulv&#10;&#10;Indhold genereret af kunstig intelligens kan være forkert.">
            <a:extLst>
              <a:ext uri="{FF2B5EF4-FFF2-40B4-BE49-F238E27FC236}">
                <a16:creationId xmlns:a16="http://schemas.microsoft.com/office/drawing/2014/main" id="{DE145FCB-948A-2F13-2B34-4C69817DE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/>
          <a:stretch/>
        </p:blipFill>
        <p:spPr>
          <a:xfrm>
            <a:off x="1973179" y="1138768"/>
            <a:ext cx="3631933" cy="559482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69674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AACF9-8D15-AD59-CA00-CEBD5C8D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Fejl Apparatur/</a:t>
            </a:r>
            <a:r>
              <a:rPr lang="da-DK" dirty="0" err="1"/>
              <a:t>programering</a:t>
            </a:r>
            <a:r>
              <a:rPr lang="da-DK" dirty="0"/>
              <a:t>/applikation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B0631F-A510-339A-9437-FDB19BCF0F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a-DK" sz="2800" dirty="0"/>
              <a:t>Betarotation</a:t>
            </a:r>
          </a:p>
          <a:p>
            <a:r>
              <a:rPr lang="da-DK" sz="2800" dirty="0"/>
              <a:t>Alfarotation </a:t>
            </a:r>
          </a:p>
          <a:p>
            <a:r>
              <a:rPr lang="da-DK" sz="2800" dirty="0"/>
              <a:t>Rørvandringen (klods)</a:t>
            </a:r>
          </a:p>
          <a:p>
            <a:r>
              <a:rPr lang="da-DK" sz="2800" dirty="0" err="1"/>
              <a:t>Detector</a:t>
            </a:r>
            <a:r>
              <a:rPr lang="da-DK" sz="2800" dirty="0"/>
              <a:t> klarmelding</a:t>
            </a:r>
          </a:p>
          <a:p>
            <a:r>
              <a:rPr lang="da-DK" sz="2800" dirty="0"/>
              <a:t>Målekammervalg</a:t>
            </a:r>
          </a:p>
          <a:p>
            <a:r>
              <a:rPr lang="da-DK" sz="2800" dirty="0"/>
              <a:t>Længde på pt. antal </a:t>
            </a:r>
            <a:r>
              <a:rPr lang="da-DK" sz="2800" dirty="0" err="1"/>
              <a:t>exponering</a:t>
            </a:r>
            <a:endParaRPr lang="da-DK" sz="2800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368E3D-B066-AB83-0264-8CA7FD5CE3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5285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5805B-EA4E-6796-5BA3-E3B3B56C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72" y="476564"/>
            <a:ext cx="10371600" cy="827497"/>
          </a:xfrm>
        </p:spPr>
        <p:txBody>
          <a:bodyPr/>
          <a:lstStyle/>
          <a:p>
            <a:r>
              <a:rPr lang="da-DK" dirty="0"/>
              <a:t>Brugerfejl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B396A5-EAD9-8FA1-F80F-179FF56C55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a-DK" sz="2800" dirty="0"/>
              <a:t>Armstøtte</a:t>
            </a:r>
          </a:p>
          <a:p>
            <a:r>
              <a:rPr lang="da-DK" sz="2800" dirty="0"/>
              <a:t>Afstand stativ til </a:t>
            </a:r>
            <a:r>
              <a:rPr lang="da-DK" sz="2800" dirty="0" err="1"/>
              <a:t>detector</a:t>
            </a:r>
            <a:endParaRPr lang="da-DK" sz="2800" dirty="0"/>
          </a:p>
          <a:p>
            <a:r>
              <a:rPr lang="da-DK" sz="2800" dirty="0"/>
              <a:t>Centrering</a:t>
            </a:r>
          </a:p>
          <a:p>
            <a:r>
              <a:rPr lang="da-DK" sz="2800" dirty="0" err="1"/>
              <a:t>Udblænding</a:t>
            </a:r>
            <a:r>
              <a:rPr lang="da-DK" sz="2800" dirty="0"/>
              <a:t>  begge retninger</a:t>
            </a:r>
          </a:p>
          <a:p>
            <a:r>
              <a:rPr lang="da-DK" sz="2800" dirty="0"/>
              <a:t>Patient placering og </a:t>
            </a:r>
            <a:r>
              <a:rPr lang="da-DK" sz="2800" dirty="0" err="1"/>
              <a:t>benrotation</a:t>
            </a:r>
            <a:endParaRPr lang="da-DK" sz="2800" dirty="0"/>
          </a:p>
          <a:p>
            <a:r>
              <a:rPr lang="da-DK" sz="2800" dirty="0"/>
              <a:t>Usikkerhed ved fx Roi meldinger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67DE87F-42CD-6341-8F99-914581F772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015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85E15-2B41-299E-AFB4-B59557EC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Dosis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9451FF-6BC1-100C-6B0F-68F55C23CB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sz="2800" dirty="0"/>
              <a:t>Lavdosis undersøgelse, ikke fin diagnostik…. Akseudmåling</a:t>
            </a:r>
          </a:p>
          <a:p>
            <a:r>
              <a:rPr lang="da-DK" sz="2800" dirty="0"/>
              <a:t>Dosis for en long leg ligger gennemsnitligt på 50 % af et bækken/knæ/ankel AP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D69351A-7F9D-BAA8-22FD-77ECD937EE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218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DE807-1E90-3660-72AE-6BE8E9AE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Optimering hen ad vejen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D63301-16C2-560A-EA2C-B921783909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Rørvandringen/fjerne klods</a:t>
            </a:r>
          </a:p>
          <a:p>
            <a:r>
              <a:rPr lang="da-DK" sz="2800" dirty="0" err="1"/>
              <a:t>Tydligere</a:t>
            </a:r>
            <a:r>
              <a:rPr lang="da-DK" sz="2800" dirty="0"/>
              <a:t> markering af afstands grænser</a:t>
            </a:r>
          </a:p>
          <a:p>
            <a:r>
              <a:rPr lang="da-DK" sz="2800" dirty="0"/>
              <a:t>Oplæring/understøtning efter.</a:t>
            </a:r>
          </a:p>
          <a:p>
            <a:r>
              <a:rPr lang="da-DK" sz="2800" dirty="0"/>
              <a:t>Bruger input = forbedret instruks</a:t>
            </a:r>
          </a:p>
          <a:p>
            <a:r>
              <a:rPr lang="da-DK" sz="2800" dirty="0"/>
              <a:t>Kliniker ønsker/kriterier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56572B8-9027-76B0-3D73-CB39D961BB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111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2B83A-6C2A-5955-FBD7-A650BA74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AC5B6A-3F05-14F8-F3CB-3CE08BDE04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9EE37F6-1E33-5B7E-703C-FB9FE70EA9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353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76953D4-4B88-EB66-89BD-B2452C31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00" y="785191"/>
            <a:ext cx="10371600" cy="913506"/>
          </a:xfrm>
        </p:spPr>
        <p:txBody>
          <a:bodyPr>
            <a:normAutofit fontScale="90000"/>
          </a:bodyPr>
          <a:lstStyle/>
          <a:p>
            <a:r>
              <a:rPr lang="da-DK" dirty="0"/>
              <a:t>Dette oplæg:</a:t>
            </a:r>
            <a:br>
              <a:rPr lang="da-DK" dirty="0"/>
            </a:br>
            <a:br>
              <a:rPr lang="da-DK" dirty="0"/>
            </a:br>
            <a:r>
              <a:rPr lang="da-DK" dirty="0"/>
              <a:t>Intro til </a:t>
            </a:r>
            <a:r>
              <a:rPr lang="da-DK" dirty="0" err="1"/>
              <a:t>Stitch</a:t>
            </a:r>
            <a:r>
              <a:rPr lang="da-DK" dirty="0"/>
              <a:t> og vores erfaringer.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582DC4-B553-9A5F-D920-B8DAB78B7E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Formål med </a:t>
            </a:r>
            <a:r>
              <a:rPr lang="da-DK" dirty="0" err="1"/>
              <a:t>us</a:t>
            </a:r>
            <a:endParaRPr lang="da-DK" dirty="0"/>
          </a:p>
          <a:p>
            <a:r>
              <a:rPr lang="da-DK" dirty="0"/>
              <a:t>Patient kategorier</a:t>
            </a:r>
          </a:p>
          <a:p>
            <a:r>
              <a:rPr lang="da-DK" dirty="0"/>
              <a:t>Udførelse</a:t>
            </a:r>
          </a:p>
          <a:p>
            <a:r>
              <a:rPr lang="da-DK" dirty="0"/>
              <a:t>Instruks/oplæring</a:t>
            </a:r>
          </a:p>
          <a:p>
            <a:r>
              <a:rPr lang="da-DK" dirty="0"/>
              <a:t>Erfaringer/optimeringer/hyppige fejl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D3564FE-4374-4562-A095-F70C0C5848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</a:t>
            </a:fld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99551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AC816-0962-4A30-4583-7AD8433C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22" y="380312"/>
            <a:ext cx="10371600" cy="827497"/>
          </a:xfrm>
        </p:spPr>
        <p:txBody>
          <a:bodyPr/>
          <a:lstStyle/>
          <a:p>
            <a:r>
              <a:rPr lang="da-DK" dirty="0"/>
              <a:t>Hvor mange undersøgelser laver vi?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FD45D2-6EE0-5DD0-3E4F-8E9E2591D7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036" y="1712566"/>
            <a:ext cx="10371275" cy="1543335"/>
          </a:xfrm>
        </p:spPr>
        <p:txBody>
          <a:bodyPr>
            <a:normAutofit/>
          </a:bodyPr>
          <a:lstStyle/>
          <a:p>
            <a:r>
              <a:rPr lang="da-DK" sz="2800" dirty="0" err="1"/>
              <a:t>Scoliose</a:t>
            </a:r>
            <a:r>
              <a:rPr lang="da-DK" sz="2800" dirty="0"/>
              <a:t>:    nærmest ikke</a:t>
            </a:r>
          </a:p>
          <a:p>
            <a:r>
              <a:rPr lang="da-DK" sz="2800" dirty="0"/>
              <a:t>Long leg:   </a:t>
            </a:r>
            <a:r>
              <a:rPr lang="da-DK" sz="2800" dirty="0" err="1"/>
              <a:t>ca</a:t>
            </a:r>
            <a:r>
              <a:rPr lang="da-DK" sz="2800" dirty="0"/>
              <a:t> 200 pr år    booket i grupper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790D2A7-57EE-1BA3-C7C8-6B4F34A02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CEDEFA4-9C79-01E5-43F3-25A84AC2C8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59" t="12703" r="17193" b="17614"/>
          <a:stretch/>
        </p:blipFill>
        <p:spPr>
          <a:xfrm>
            <a:off x="6888480" y="3255901"/>
            <a:ext cx="5303520" cy="36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B5ED2-36A3-E6E0-67E8-3B60E0694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200" y="909701"/>
            <a:ext cx="10371600" cy="827497"/>
          </a:xfrm>
        </p:spPr>
        <p:txBody>
          <a:bodyPr>
            <a:normAutofit fontScale="90000"/>
          </a:bodyPr>
          <a:lstStyle/>
          <a:p>
            <a:r>
              <a:rPr lang="da-DK" dirty="0"/>
              <a:t>Indikationer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9844BB3-AAC9-59F8-25C5-0F801BA5DE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sz="2800" dirty="0" err="1"/>
              <a:t>Valgus</a:t>
            </a:r>
            <a:r>
              <a:rPr lang="da-DK" sz="2800" dirty="0"/>
              <a:t>/</a:t>
            </a:r>
            <a:r>
              <a:rPr lang="da-DK" sz="2800" dirty="0" err="1"/>
              <a:t>Varus</a:t>
            </a:r>
            <a:r>
              <a:rPr lang="da-DK" sz="2800" dirty="0"/>
              <a:t> </a:t>
            </a:r>
            <a:r>
              <a:rPr lang="da-DK" sz="2800" dirty="0" err="1"/>
              <a:t>præopr</a:t>
            </a:r>
            <a:endParaRPr lang="da-DK" sz="2800" dirty="0"/>
          </a:p>
          <a:p>
            <a:r>
              <a:rPr lang="da-DK" sz="2800" dirty="0"/>
              <a:t>Benlængde korrektion præ og post </a:t>
            </a:r>
            <a:r>
              <a:rPr lang="da-DK" sz="2800" dirty="0" err="1"/>
              <a:t>opr</a:t>
            </a:r>
            <a:endParaRPr lang="da-DK" sz="2800" dirty="0"/>
          </a:p>
          <a:p>
            <a:r>
              <a:rPr lang="da-DK" sz="2800" dirty="0"/>
              <a:t>Børne ACL inden 18 år</a:t>
            </a:r>
          </a:p>
          <a:p>
            <a:r>
              <a:rPr lang="da-DK" sz="2800" dirty="0" err="1"/>
              <a:t>Trochlea</a:t>
            </a:r>
            <a:r>
              <a:rPr lang="da-DK" sz="2800" dirty="0"/>
              <a:t> dysplasi post </a:t>
            </a:r>
            <a:r>
              <a:rPr lang="da-DK" sz="2800" dirty="0" err="1"/>
              <a:t>opr</a:t>
            </a:r>
            <a:r>
              <a:rPr lang="da-DK" sz="2800" dirty="0"/>
              <a:t> ved </a:t>
            </a:r>
            <a:r>
              <a:rPr lang="da-DK" sz="2800" dirty="0" err="1"/>
              <a:t>kompl</a:t>
            </a:r>
            <a:r>
              <a:rPr lang="da-DK" sz="2800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4152F9B-89E4-AB5F-C119-934144193E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C20E06C-BFAB-9241-DCDF-6A21268651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45" r="15615" b="3939"/>
          <a:stretch/>
        </p:blipFill>
        <p:spPr>
          <a:xfrm>
            <a:off x="9092083" y="1549667"/>
            <a:ext cx="2916084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F7A87-E4C0-9017-4DC5-97B6FAF06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938577"/>
            <a:ext cx="10371600" cy="827497"/>
          </a:xfrm>
        </p:spPr>
        <p:txBody>
          <a:bodyPr/>
          <a:lstStyle/>
          <a:p>
            <a:r>
              <a:rPr lang="da-DK" dirty="0"/>
              <a:t>How to</a:t>
            </a:r>
          </a:p>
        </p:txBody>
      </p:sp>
      <p:pic>
        <p:nvPicPr>
          <p:cNvPr id="5" name="C2CC0ECE-AF49-4098-BA8E-766E62BDAB08">
            <a:hlinkClick r:id="" action="ppaction://media"/>
            <a:extLst>
              <a:ext uri="{FF2B5EF4-FFF2-40B4-BE49-F238E27FC236}">
                <a16:creationId xmlns:a16="http://schemas.microsoft.com/office/drawing/2014/main" id="{E7195E22-C7DF-9F2D-1484-6E3A16C6EC8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3875" y="204788"/>
            <a:ext cx="3834314" cy="6589712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E1F8233-A927-C374-A865-A1A17D72C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048DECF-AD8D-0E85-9A33-329C1286B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627" t="12215" r="13890" b="13156"/>
          <a:stretch/>
        </p:blipFill>
        <p:spPr>
          <a:xfrm rot="973763">
            <a:off x="1150510" y="1699641"/>
            <a:ext cx="1717527" cy="22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4130">
            <a:hlinkClick r:id="" action="ppaction://media"/>
            <a:extLst>
              <a:ext uri="{FF2B5EF4-FFF2-40B4-BE49-F238E27FC236}">
                <a16:creationId xmlns:a16="http://schemas.microsoft.com/office/drawing/2014/main" id="{DC8863E7-F016-E332-2DFE-0EDEEBBD88B8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6017" y="99391"/>
            <a:ext cx="4084983" cy="6669218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C3F9A6-C270-A49E-BF94-B930C62480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3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883979B3-A672-128C-A247-55B4DCDD02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3846" t="2061" r="818"/>
          <a:stretch/>
        </p:blipFill>
        <p:spPr>
          <a:xfrm>
            <a:off x="809603" y="-1"/>
            <a:ext cx="5098212" cy="6628433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1DAFDC-1728-7523-26BA-1E515FCA76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CB601A6-8A44-88AB-00CB-DC2826B23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703" y="-12104"/>
            <a:ext cx="4851693" cy="66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55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5AAA0F23-1FB6-7FB6-5ED7-F950FB52CC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61346" y="61472"/>
            <a:ext cx="4822257" cy="6796528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BE98E5-B695-2364-AFE8-B2CE209E6A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778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782EC-2C0D-FC05-9BFC-24773C8E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Udfordring- implementering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1FB87D-FE42-CA0B-4127-7C9D58D0FC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sz="3200" dirty="0"/>
              <a:t>LÆS OG FORSTÅ</a:t>
            </a:r>
          </a:p>
          <a:p>
            <a:r>
              <a:rPr lang="da-DK" sz="3200" dirty="0"/>
              <a:t>Berørings angst</a:t>
            </a:r>
          </a:p>
          <a:p>
            <a:r>
              <a:rPr lang="da-DK" sz="3200" dirty="0"/>
              <a:t>Fejl 40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8CD24F5-ECE7-EA2C-CABB-81AF00809A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2537287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H PowerPoint-skabelon 2024 (lys)">
  <a:themeElements>
    <a:clrScheme name="Region Hovedstaden Blue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7DBB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2.xml><?xml version="1.0" encoding="utf-8"?>
<a:theme xmlns:a="http://schemas.openxmlformats.org/drawingml/2006/main" name="Dråbe">
  <a:themeElements>
    <a:clrScheme name="Dråb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åb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åb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TemplafyTemplateConfiguration><![CDATA[{"elementsMetadata":[{"type":"shape","id":"4f9cb478-661e-471f-8f4e-b17e47f99016","elementConfiguration":{"inheritDimensions":"{{InheritDimensions.InheritNone}}","width":"1.91 cm","height":"1.91 cm","image":"{{UserProfile.Office.LogoRef.LogoHRef.Image}}","visibility":"","type":"image","disableUpdates":false}},{"type":"shape","id":"020be4c2-fed6-4b24-a7d1-c0e88cfff0b8","elementConfiguration":{"inheritDimensions":"{{InheritDimensions.InheritNone}}","width":"3.68 cm","height":"1.17 cm","image":"{{UserProfile.Ekstralogo.ExtraLogoPPRef.Image}}","visibility":"","type":"image","disableUpdates":false}},{"type":"shape","id":"3658bbe9-aa37-4da8-beed-0571c98929a8","elementConfiguration":{"inheritDimensions":"{{InheritDimensions.InheritNone}}","width":"6.05 cm","height":"1.9 cm","image":"{{UserProfile.Ekstralogo.ExtraLogoSix_PPRef.Image}}","visibility":"","type":"image","disableUpdates":false}},{"type":"shape","id":"81fb2843-3e10-4eea-9d65-a52c3ef9bc03","elementConfiguration":{"binding":"{{UserProfile.Office.Virksomhed}}","visibility":"{{IfElse(Equals(UserProfile.Office.Virksomhed, \"\"), VisibilityType.Hidden, VisibilityType.Visible)}}","type":"text","disableUpdates":false}},{"type":"shape","id":"4bfa09c2-763a-41fc-b51d-e0928d05512d","elementConfiguration":{"binding":"{{Form.PresentationTitle}}","visibility":"","type":"text","disableUpdates":false}},{"type":"shape","id":"60551ad9-3a98-47d0-9709-1bb85bbe2cd9","elementConfiguration":{"binding":"{{StringJoin(\" \", UserProfile.Fornavn,UserProfile.Efternavn)}}","visibility":"{{IfElse(Not(Equals(Form.Dato_Manuel, \"\")), VisibilityType.Hidden, VisibilityType.Visible)}}","type":"text","disableUpdates":false}},{"type":"shape","id":"c6d580b2-5910-4327-9a16-adccb2fbc9d7","elementConfiguration":{"binding":"{{Form.Dato_Manuel}}","visibility":"","type":"text","disableUpdates":false}},{"type":"shape","id":"c4f33c44-b8e0-4d70-96c6-e128d96d4218","elementConfiguration":{"binding":"{{UserProfile.CenterFreeText}}","visibility":"{{IfElse(Equals(UserProfile.Centers.Center, \"\"), VisibilityType.Visible, VisibilityType.Hidden)}}","type":"text","disableUpdates":false}},{"type":"shape","id":"d1c0685f-eacf-4600-90ee-aa889a189e75","elementConfiguration":{"binding":"{{UserProfile.Centers.Center}}","visibility":"{{IfElse(Equals(UserProfile.Centers.Center, \"\"), VisibilityType.Hidden, VisibilityType.Visible)}}","type":"text","disableUpdates":false}},{"type":"shape","id":"0fd15f0b-f8a6-4beb-af3c-a75cb7cc92fc","elementConfiguration":{"inheritDimensions":"{{InheritDimensions.InheritNone}}","width":"1.91 cm","height":"1.91 cm","image":"{{UserProfile.Office.LogoRef.LogoHRef.Image}}","visibility":"","type":"image","disableUpdates":false}},{"type":"shape","id":"584d1f3e-d3ad-4ed0-8f8f-c8f0aad54c21","elementConfiguration":{"inheritDimensions":"{{InheritDimensions.InheritNone}}","width":"3.68 cm","height":"1.17 cm","image":"{{UserProfile.Ekstralogo.ExtraLogoPPRef.Image}}","visibility":"","type":"image","disableUpdates":false}},{"type":"shape","id":"152f3195-51eb-4186-b87d-149c2efc23f5","elementConfiguration":{"inheritDimensions":"{{InheritDimensions.InheritNone}}","width":"6.05 cm","height":"1.9 cm","image":"{{UserProfile.Ekstralogo.ExtraLogoSix_PPRef.Image}}","visibility":"","type":"image","disableUpdates":false}},{"type":"shape","id":"1acab784-a97e-4500-a1ce-035f16c17f21","elementConfiguration":{"binding":"{{UserProfile.Office.Virksomhed}}","visibility":"{{IfElse(Equals(UserProfile.Office.Virksomhed, \"\"), VisibilityType.Hidden, VisibilityType.Visible)}}","type":"text","disableUpdates":false}},{"type":"shape","id":"38279bbe-a59f-4bc9-b36f-ef8cf49b33a7","elementConfiguration":{"binding":"{{Form.PresentationTitle}}","visibility":"","type":"text","disableUpdates":false}},{"type":"shape","id":"69e28750-1cb9-43fc-b971-650be626814c","elementConfiguration":{"binding":"{{StringJoin(\" \", UserProfile.Fornavn,UserProfile.Efternavn)}}","visibility":"{{IfElse(Not(Equals(Form.Dato_Manuel, \"\")), VisibilityType.Hidden, VisibilityType.Visible)}}","type":"text","disableUpdates":false}},{"type":"shape","id":"ffd39b6f-5b36-4f0e-a3dd-050c24ae07e7","elementConfiguration":{"binding":"{{Form.Dato_Manuel}}","visibility":"","type":"text","disableUpdates":false}},{"type":"shape","id":"d8692e75-c23f-485e-94d8-f590d4fe9ba8","elementConfiguration":{"binding":"{{UserProfile.CenterFreeText}}","visibility":"{{IfElse(Equals(UserProfile.Centers.Center, \"\"), VisibilityType.Visible, VisibilityType.Hidden)}}","type":"text","disableUpdates":false}},{"type":"shape","id":"7f352fa8-df2f-4f8d-a173-1fafb1ee984a","elementConfiguration":{"binding":"{{UserProfile.Centers.Center}}","visibility":"{{IfElse(Equals(UserProfile.Centers.Center, \"\"), VisibilityType.Hidden, VisibilityType.Visible)}}","type":"text","disableUpdates":false}},{"type":"shape","id":"6bc1c50c-1199-4809-9990-3776877d6f0b","elementConfiguration":{"inheritDimensions":"{{InheritDimensions.InheritNone}}","width":"6.05 cm","height":"1.9 cm","image":"{{UserProfile.Ekstralogo.ExtraLogoSix_PPRef.Image}}","visibility":"","type":"image","disableUpdates":false}},{"type":"shape","id":"2e5071be-d69c-4e45-b8ff-b2bc4a75d6bc","elementConfiguration":{"inheritDimensions":"{{InheritDimensions.InheritNone}}","width":"3.68 cm","height":"1.17 cm","image":"{{UserProfile.Ekstralogo.ExtraLogoPPRef.Image}}","visibility":"","type":"image","disableUpdates":false}},{"type":"shape","id":"0cf1dc01-0aa3-4b0f-929f-79a3cbbe60f9","elementConfiguration":{"binding":"{{Form.PresentationTitle}}","visibility":"","type":"text","disableUpdates":false}},{"type":"shape","id":"efe702bb-9c9f-4978-8b4c-363d4528cfd8","elementConfiguration":{"binding":"{{StringJoin(\" \", UserProfile.Fornavn,UserProfile.Efternavn)}}","visibility":"{{IfElse(Not(Equals(Form.Dato_Manuel, \"\")), VisibilityType.Hidden, VisibilityType.Visible)}}","type":"text","disableUpdates":false}},{"type":"shape","id":"48288f6c-4875-4b5c-a8a9-d087a5aca190","elementConfiguration":{"binding":"{{Form.Dato_Manuel}}","visibility":"","type":"text","disableUpdates":false}},{"type":"shape","id":"71c1c986-5468-41f5-b4f5-b123b9607047","elementConfiguration":{"inheritDimensions":"{{InheritDimensions.InheritNone}}","width":"1.91 cm","height":"1.91 cm","image":"{{UserProfile.Office.LogoRef.LogoHRef.Image}}","visibility":"","type":"image","disableUpdates":false}},{"type":"shape","id":"72bcbe30-12d0-48e9-b27a-447f0951698b","elementConfiguration":{"inheritDimensions":"{{InheritDimensions.InheritNone}}","width":"3.68 cm","height":"1.17 cm","image":"{{UserProfile.Ekstralogo.ExtraLogoPPRef.Image}}","visibility":"","type":"image","disableUpdates":false}},{"type":"shape","id":"a831f14b-1787-4476-b3ab-1dd7e398f288","elementConfiguration":{"inheritDimensions":"{{InheritDimensions.InheritNone}}","width":"6.05 cm","height":"1.9 cm","image":"{{UserProfile.Ekstralogo.ExtraLogoSix_PPRef.Image}}","visibility":"","type":"image","disableUpdates":false}},{"type":"shape","id":"2e7f3a5f-e471-4ee8-9ad4-22b917d25b3c","elementConfiguration":{"binding":"{{UserProfile.Office.Virksomhed}}","visibility":"{{IfElse(Equals(UserProfile.Office.Virksomhed, \"\"), VisibilityType.Hidden, VisibilityType.Visible)}}","type":"text","disableUpdates":false}},{"type":"shape","id":"e8f0d13d-3a9d-45e5-ad05-25c6d9291328","elementConfiguration":{"binding":"{{Form.PresentationTitle}}","visibility":"","type":"text","disableUpdates":false}},{"type":"shape","id":"d31706a2-5466-47bb-8efb-dd97da14837e","elementConfiguration":{"binding":"{{StringJoin(\" \", UserProfile.Fornavn,UserProfile.Efternavn)}}","visibility":"{{IfElse(Not(Equals(Form.Dato_Manuel, \"\")), VisibilityType.Hidden, VisibilityType.Visible)}}","type":"text","disableUpdates":false}},{"type":"shape","id":"bba1b537-b0c8-487b-84ea-443121750e91","elementConfiguration":{"binding":"{{Form.Dato_Manuel}}","visibility":"","type":"text","disableUpdates":false}},{"type":"shape","id":"cc320818-7479-44ea-9be8-c1a6e47dacfd","elementConfiguration":{"binding":"{{UserProfile.CenterFreeText}}","visibility":"{{IfElse(Equals(UserProfile.Centers.Center, \"\"), VisibilityType.Visible, VisibilityType.Hidden)}}","type":"text","disableUpdates":false}},{"type":"shape","id":"3f66a220-0a25-407f-afed-2f1f48913fab","elementConfiguration":{"binding":"{{UserProfile.Centers.Center}}","visibility":"{{IfElse(Equals(UserProfile.Centers.Center, \"\"), VisibilityType.Hidden, VisibilityType.Visible)}}","type":"text","disableUpdates":false}},{"type":"shape","id":"2d6d6a51-2bf0-47f1-a0f0-0cac852dd13d","elementConfiguration":{"inheritDimensions":"{{InheritDimensions.InheritNone}}","width":"1.91 cm","height":"1.91 cm","image":"{{UserProfile.Office.LogoRef.LogoHRef.Image}}","visibility":"","type":"image","disableUpdates":false}},{"type":"shape","id":"a49ccfd5-7a21-4c0c-8f7d-129a2a4f2050","elementConfiguration":{"binding":"{{UserProfile.Office.Virksomhed}}","visibility":"{{IfElse(Equals(UserProfile.Office.Virksomhed, \"\"), VisibilityType.Hidden, VisibilityType.Visible)}}","type":"text","disableUpdates":false}},{"type":"shape","id":"65d10b85-ee85-4b3d-8f5a-af22a96ad25c","elementConfiguration":{"binding":"{{UserProfile.CenterFreeText}}","visibility":"{{IfElse(Equals(UserProfile.Centers.Center, \"\"), VisibilityType.Visible, VisibilityType.Hidden)}}","type":"text","disableUpdates":false}},{"type":"shape","id":"8da203ec-fef1-4fea-9095-4313354f2a0a","elementConfiguration":{"binding":"{{UserProfile.Centers.Center}}","visibility":"{{IfElse(Equals(UserProfile.Centers.Center, \"\"), VisibilityType.Hidden, VisibilityType.Visible)}}","type":"text","disableUpdates":false}},{"type":"shape","id":"b10dd12d-6000-497d-93c0-2bfae2708a5a","elementConfiguration":{"inheritDimensions":"{{InheritDimensions.InheritNone}}","width":"6.05 cm","height":"1.9 cm","image":"{{UserProfile.Ekstralogo.ExtraLogoSix_PPRef.Image}}","visibility":"","type":"image","disableUpdates":false}},{"type":"shape","id":"0d211ad0-7650-4491-9f68-2e44cc376f81","elementConfiguration":{"inheritDimensions":"{{InheritDimensions.InheritNone}}","width":"3.68 cm","height":"1.17 cm","image":"{{UserProfile.Ekstralogo.ExtraLogoPPRef.Image}}","visibility":"","type":"image","disableUpdates":false}},{"type":"shape","id":"f778584d-2f74-4765-8789-864b6f7904df","elementConfiguration":{"binding":"{{Form.PresentationTitle}}","visibility":"","type":"text","disableUpdates":false}},{"type":"shape","id":"9d92b7dc-aae9-461f-b75a-9a4d5e0771c9","elementConfiguration":{"binding":"{{StringJoin(\" \", UserProfile.Fornavn,UserProfile.Efternavn)}}","visibility":"{{IfElse(Not(Equals(Form.Dato_Manuel, \"\")), VisibilityType.Hidden, VisibilityType.Visible)}}","type":"text","disableUpdates":false}},{"type":"shape","id":"af2234f2-4405-41fc-805e-1b41b366e326","elementConfiguration":{"binding":"{{Form.Dato_Manuel}}","visibility":"","type":"text","disableUpdates":false}},{"type":"shape","id":"7aaacb4a-87c8-442c-a9cd-e26b2216987c","elementConfiguration":{"inheritDimensions":"{{InheritDimensions.InheritNone}}","width":"1.91 cm","height":"1.91 cm","image":"{{UserProfile.Office.LogoRef.LogoHRef.Image}}","visibility":"","type":"image","disableUpdates":false}},{"type":"shape","id":"d8050da6-8df9-45cb-9f8f-ca93d1af6ba3","elementConfiguration":{"inheritDimensions":"{{InheritDimensions.InheritNone}}","width":"1.91 cm","height":"1.91 cm","image":"{{UserProfile.Office.LogoRef.LogoHRef.Image}}","visibility":"","type":"image","disableUpdates":false}},{"type":"shape","id":"1dad8b12-800c-4e99-a0e1-7f41d03c19ab","elementConfiguration":{"inheritDimensions":"{{InheritDimensions.InheritNone}}","width":"6.05 cm","height":"1.9 cm","image":"{{UserProfile.Ekstralogo.ExtraLogoSix_PPRef.Image}}","visibility":"","type":"image","disableUpdates":false}},{"type":"shape","id":"1f9553f4-b289-4d5b-abb7-c119709e1413","elementConfiguration":{"inheritDimensions":"{{InheritDimensions.InheritNone}}","width":"3.68 cm","height":"1.17 cm","image":"{{UserProfile.Ekstralogo.ExtraLogoPPRef.Image}}","visibility":"","type":"image","disableUpdates":false}},{"type":"shape","id":"b52ea3a9-8215-4dec-9b12-9135bca9bcb2","elementConfiguration":{"binding":"{{UserProfile.Office.Virksomhed}}","visibility":"{{IfElse(Equals(UserProfile.Office.Virksomhed, \"\"), VisibilityType.Hidden, VisibilityType.Visible)}}","type":"text","disableUpdates":false}},{"type":"shape","id":"27ba984a-4b89-436f-8f82-c7971b753e5f","elementConfiguration":{"binding":"{{Form.PresentationTitle}}","visibility":"","type":"text","disableUpdates":false}},{"type":"shape","id":"70a623d0-9bee-4549-8614-bc1730616f3b","elementConfiguration":{"binding":"{{StringJoin(\" \", UserProfile.Fornavn,UserProfile.Efternavn)}}","visibility":"{{IfElse(Not(Equals(Form.Dato_Manuel, \"\")), VisibilityType.Hidden, VisibilityType.Visible)}}","type":"text","disableUpdates":false}},{"type":"shape","id":"c3254d74-4659-411f-bccf-a383d7e50881","elementConfiguration":{"binding":"{{Form.Dato_Manuel}}","visibility":"","type":"text","disableUpdates":false}},{"type":"shape","id":"9074c05c-149f-4f65-9538-627c4239e226","elementConfiguration":{"binding":"{{UserProfile.CenterFreeText}}","visibility":"{{IfElse(Equals(UserProfile.Centers.Center, \"\"), VisibilityType.Visible, VisibilityType.Hidden)}}","type":"text","disableUpdates":false}},{"type":"shape","id":"ee339be7-cca4-42fb-abd6-a3348cb26b91","elementConfiguration":{"binding":"{{UserProfile.Centers.Center}}","visibility":"{{IfElse(Equals(UserProfile.Centers.Center, \"\"), VisibilityType.Hidden, VisibilityType.Visible)}}","type":"text","disableUpdates":false}},{"type":"shape","id":"b2e49ca0-0902-4137-bff6-5d73d3f0c4f9","elementConfiguration":{"inheritDimensions":"{{InheritDimensions.InheritNone}}","width":"1.91 cm","height":"1.91 cm","image":"{{UserProfile.Office.LogoRef.LogoHRef.Image}}","visibility":"","type":"image","disableUpdates":false}},{"type":"shape","id":"bc4eb163-298e-4c51-a35e-932eea4f4e43","elementConfiguration":{"inheritDimensions":"{{InheritDimensions.InheritNone}}","width":"3.68 cm","height":"1.17 cm","image":"{{UserProfile.Ekstralogo.ExtraLogoPPRef.Image}}","visibility":"","type":"image","disableUpdates":false}},{"type":"shape","id":"96cace34-6fc4-4c45-b935-cc98cf17138b","elementConfiguration":{"inheritDimensions":"{{InheritDimensions.InheritNone}}","width":"6.05 cm","height":"1.9 cm","image":"{{UserProfile.Ekstralogo.ExtraLogoSix_PPRef.Image}}","visibility":"","type":"image","disableUpdates":false}},{"type":"shape","id":"52574806-36b5-4fe7-88ff-dcf69a46d4c5","elementConfiguration":{"binding":"{{Form.PresentationTitle}}","visibility":"","type":"text","disableUpdates":false}},{"type":"shape","id":"ca578c8e-9ddc-41b2-bf39-5a867ccdbeb8","elementConfiguration":{"binding":"{{StringJoin(\" \", UserProfile.Fornavn,UserProfile.Efternavn)}}","visibility":"{{IfElse(Not(Equals(Form.Dato_Manuel, \"\")), VisibilityType.Hidden, VisibilityType.Visible)}}","type":"text","disableUpdates":false}},{"type":"shape","id":"13864161-6381-4785-919e-f3b1aa23747d","elementConfiguration":{"binding":"{{Form.Dato_Manuel}}","visibility":"","type":"text","disableUpdates":false}},{"type":"shape","id":"d8cdf33b-69ae-4297-a21f-660618440aa7","elementConfiguration":{"binding":"{{UserProfile.CenterFreeText}}","visibility":"{{IfElse(Equals(UserProfile.Centers.Center, \"\"), VisibilityType.Visible, VisibilityType.Hidden)}}","type":"text","disableUpdates":false}},{"type":"shape","id":"218f96d1-0c88-4abc-91f1-4eaef921ef34","elementConfiguration":{"binding":"{{UserProfile.Centers.Center}}","visibility":"{{IfElse(Equals(UserProfile.Centers.Center, \"\"), VisibilityType.Hidden, VisibilityType.Visible)}}","type":"text","disableUpdates":false}},{"type":"shape","id":"7d3427e3-2d11-4c9a-9a43-b42c881b2a76","elementConfiguration":{"binding":"{{UserProfile.Office.Virksomhed}}","visibility":"{{IfElse(Equals(UserProfile.Office.Virksomhed, \"\"), VisibilityType.Hidden, VisibilityType.Visible)}}","type":"text","disableUpdates":false}},{"type":"shape","id":"8e3f7271-68d4-453c-a4f6-475dcde6fdc3","elementConfiguration":{"inheritDimensions":"{{InheritDimensions.InheritNone}}","width":"1.91 cm","height":"1.91 cm","image":"{{UserProfile.Office.LogoRef.LogoHRef.Image}}","visibility":"","type":"image","disableUpdates":false}},{"type":"shape","id":"b073c5a5-070d-499c-94f0-5e3d0c03f2ec","elementConfiguration":{"inheritDimensions":"{{InheritDimensions.InheritNone}}","width":"3.68 cm","height":"1.17 cm","image":"{{UserProfile.Ekstralogo.ExtraLogoPPRef.Image}}","visibility":"","type":"image","disableUpdates":false}},{"type":"shape","id":"cd8bdabd-d0fb-436d-bd9b-b8319286f2e0","elementConfiguration":{"inheritDimensions":"{{InheritDimensions.InheritNone}}","width":"6.05 cm","height":"1.9 cm","image":"{{UserProfile.Ekstralogo.ExtraLogoSix_PPRef.Image}}","visibility":"","type":"image","disableUpdates":false}},{"type":"shape","id":"51de0d72-76fe-4cc7-b160-6cf934ca8676","elementConfiguration":{"binding":"{{UserProfile.Office.Virksomhed}}","visibility":"{{IfElse(Equals(UserProfile.Office.Virksomhed, \"\"), VisibilityType.Hidden, VisibilityType.Visible)}}","type":"text","disableUpdates":false}},{"type":"shape","id":"6111574e-887c-4d8d-985a-a2108862e989","elementConfiguration":{"binding":"{{Form.PresentationTitle}}","visibility":"","type":"text","disableUpdates":false}},{"type":"shape","id":"031ba0af-2988-47a2-9556-1cdf5edb73cd","elementConfiguration":{"binding":"{{StringJoin(\" \", UserProfile.Fornavn,UserProfile.Efternavn)}}","visibility":"{{IfElse(Not(Equals(Form.Dato_Manuel, \"\")), VisibilityType.Hidden, VisibilityType.Visible)}}","type":"text","disableUpdates":false}},{"type":"shape","id":"0eb187a6-7b05-4ef3-9a7b-971518f05df2","elementConfiguration":{"binding":"{{Form.Dato_Manuel}}","visibility":"","type":"text","disableUpdates":false}},{"type":"shape","id":"905f6787-3081-489d-8592-4b47ca44c2b6","elementConfiguration":{"binding":"{{UserProfile.CenterFreeText}}","visibility":"{{IfElse(Equals(UserProfile.Centers.Center, \"\"), VisibilityType.Visible, VisibilityType.Hidden)}}","type":"text","disableUpdates":false}},{"type":"shape","id":"deddd517-ad43-4e08-8954-9380d1664f24","elementConfiguration":{"binding":"{{UserProfile.Centers.Center}}","visibility":"{{IfElse(Equals(UserProfile.Centers.Center, \"\"), VisibilityType.Hidden, VisibilityType.Visible)}}","type":"text","disableUpdates":false}},{"type":"shape","id":"60b592ec-6409-4b58-b0d9-3dcec2a1c450","elementConfiguration":{"inheritDimensions":"{{InheritDimensions.InheritNone}}","width":"1.91 cm","height":"1.91 cm","image":"{{UserProfile.Office.LogoRef.LogoHRef.Image}}","visibility":"","type":"image","disableUpdates":false}},{"type":"shape","id":"57ce4b26-c5b4-420c-ba33-ba6fec02e6b4","elementConfiguration":{"inheritDimensions":"{{InheritDimensions.InheritNone}}","width":"3.68 cm","height":"1.17 cm","image":"{{UserProfile.Ekstralogo.ExtraLogoPPRef.Image}}","visibility":"","type":"image","disableUpdates":false}},{"type":"shape","id":"0c63a16a-8f56-4bd1-b10a-4f1aee17ebc6","elementConfiguration":{"inheritDimensions":"{{InheritDimensions.InheritNone}}","width":"6.05 cm","height":"1.9 cm","image":"{{UserProfile.Ekstralogo.ExtraLogoSix_PPRef.Image}}","visibility":"","type":"image","disableUpdates":false}},{"type":"shape","id":"5034001a-7338-4f88-b115-7ede723f8ba5","elementConfiguration":{"binding":"{{UserProfile.Office.Virksomhed}}","visibility":"{{IfElse(Equals(UserProfile.Office.Virksomhed, \"\"), VisibilityType.Hidden, VisibilityType.Visible)}}","type":"text","disableUpdates":false}},{"type":"shape","id":"d6613fc2-8955-481d-9836-b4826b9ce0e8","elementConfiguration":{"binding":"{{UserProfile.CenterFreeText}}","visibility":"{{IfElse(Equals(UserProfile.Centers.Center, \"\"), VisibilityType.Visible, VisibilityType.Hidden)}}","type":"text","disableUpdates":false}},{"type":"shape","id":"006ca782-1a52-47ed-b015-6837df23f6d9","elementConfiguration":{"binding":"{{UserProfile.Centers.Center}}","visibility":"{{IfElse(Equals(UserProfile.Centers.Center, \"\"), VisibilityType.Hidden, VisibilityType.Visible)}}","type":"text","disableUpdates":false}},{"type":"shape","id":"ea8cda65-51d2-4e8e-8c3a-ec18a10083fa","elementConfiguration":{"binding":"{{Form.PresentationTitle}}","visibility":"","type":"text","disableUpdates":false}},{"type":"shape","id":"368c1254-f758-4c10-92d4-3e5f30fc805f","elementConfiguration":{"binding":"{{StringJoin(\" \", UserProfile.Fornavn,UserProfile.Efternavn)}}","visibility":"{{IfElse(Not(Equals(Form.Dato_Manuel, \"\")), VisibilityType.Hidden, VisibilityType.Visible)}}","type":"text","disableUpdates":false}},{"type":"shape","id":"49c43748-92d0-4651-b1ad-c5c1d232a859","elementConfiguration":{"binding":"{{Form.Dato_Manuel}}","visibility":"","type":"text","disableUpdates":false}},{"type":"shape","id":"e03138ed-9753-43e0-8a5d-881d32ad75f6","elementConfiguration":{"inheritDimensions":"{{InheritDimensions.InheritNone}}","width":"1.91 cm","height":"1.91 cm","image":"{{UserProfile.Office.LogoRef.LogoHRef.Image}}","visibility":"","type":"image","disableUpdates":false}},{"type":"shape","id":"d96ecfe7-44ea-4b5a-aec7-cb2f895fb197","elementConfiguration":{"binding":"{{UserProfile.Office.Virksomhed}}","visibility":"{{IfElse(Equals(UserProfile.Office.Virksomhed, \"\"), VisibilityType.Hidden, VisibilityType.Visible)}}","type":"text","disableUpdates":false}},{"type":"shape","id":"efbf71d3-0f53-4d32-88d6-86820b97c436","elementConfiguration":{"binding":"{{UserProfile.CenterFreeText}}","visibility":"{{IfElse(Equals(UserProfile.Centers.Center, \"\"), VisibilityType.Visible, VisibilityType.Hidden)}}","type":"text","disableUpdates":false}},{"type":"shape","id":"511ef7d8-b3d1-42f0-a7ae-7600ede7da87","elementConfiguration":{"binding":"{{UserProfile.Centers.Center}}","visibility":"{{IfElse(Equals(UserProfile.Centers.Center, \"\"), VisibilityType.Hidden, VisibilityType.Visible)}}","type":"text","disableUpdates":false}},{"type":"shape","id":"79c65a19-cd4d-4032-a937-86c9ae26476d","elementConfiguration":{"inheritDimensions":"{{InheritDimensions.InheritNone}}","width":"6.05 cm","height":"1.9 cm","image":"{{UserProfile.Ekstralogo.ExtraLogoSix_PPRef.Image}}","visibility":"","type":"image","disableUpdates":false}},{"type":"shape","id":"4726fa45-84d8-4c24-9746-60337661d375","elementConfiguration":{"inheritDimensions":"{{InheritDimensions.InheritNone}}","width":"3.68 cm","height":"1.17 cm","image":"{{UserProfile.Ekstralogo.ExtraLogoPPRef.Image}}","visibility":"","type":"image","disableUpdates":false}},{"type":"shape","id":"034a239c-3788-404b-a6a5-5b8aa69932f9","elementConfiguration":{"binding":"{{Form.PresentationTitle}}","visibility":"","type":"text","disableUpdates":false}},{"type":"shape","id":"f4886a2d-5215-4373-83e7-3c063c27e0f2","elementConfiguration":{"binding":"{{StringJoin(\" \", UserProfile.Fornavn,UserProfile.Efternavn)}}","visibility":"{{IfElse(Not(Equals(Form.Dato_Manuel, \"\")), VisibilityType.Hidden, VisibilityType.Visible)}}","type":"text","disableUpdates":false}},{"type":"shape","id":"53c56006-f220-4ec2-8e76-71df46092d02","elementConfiguration":{"binding":"{{Form.Dato_Manuel}}","visibility":"","type":"text","disableUpdates":false}},{"type":"shape","id":"3c83b1f5-d093-49fc-8cbb-aa3971867971","elementConfiguration":{"inheritDimensions":"{{InheritDimensions.InheritNone}}","width":"1.91 cm","height":"1.91 cm","image":"{{UserProfile.Office.LogoRef.LogoHRef.Image}}","visibility":"","type":"image","disableUpdates":false}},{"type":"shape","id":"1bff6b78-d835-45b7-a010-725457b1ecd4","elementConfiguration":{"inheritDimensions":"{{InheritDimensions.InheritNone}}","width":"1.91 cm","height":"1.91 cm","image":"{{UserProfile.Office.LogoRef.LogoHRef.Image}}","visibility":"","type":"image","disableUpdates":false}},{"type":"shape","id":"312c292d-eb27-4c28-b5ee-333c736c9ae8","elementConfiguration":{"binding":"{{UserProfile.Office.Virksomhed}}","visibility":"{{IfElse(Equals(UserProfile.Office.Virksomhed, \"\"), VisibilityType.Hidden, VisibilityType.Visible)}}","type":"text","disableUpdates":false}},{"type":"shape","id":"8764edb1-d011-459c-b9c1-6de022850842","elementConfiguration":{"binding":"{{UserProfile.CenterFreeText}}","visibility":"{{IfElse(Equals(UserProfile.Centers.Center, \"\"), VisibilityType.Visible, VisibilityType.Hidden)}}","type":"text","disableUpdates":false}},{"type":"shape","id":"9f1b9596-9b0e-4929-b8af-62c6c7013dcc","elementConfiguration":{"binding":"{{UserProfile.Centers.Center}}","visibility":"{{IfElse(Equals(UserProfile.Centers.Center, \"\"), VisibilityType.Hidden, VisibilityType.Visible)}}","type":"text","disableUpdates":false}},{"type":"shape","id":"f1ce41a8-504b-4e0b-960b-9c66762adf29","elementConfiguration":{"inheritDimensions":"{{InheritDimensions.InheritNone}}","width":"6.05 cm","height":"1.9 cm","image":"{{UserProfile.Ekstralogo.ExtraLogoSix_PPRef.Image}}","visibility":"","type":"image","disableUpdates":false}},{"type":"shape","id":"a9109f89-137e-4e40-9048-a993901d410e","elementConfiguration":{"inheritDimensions":"{{InheritDimensions.InheritNone}}","width":"3.68 cm","height":"1.17 cm","image":"{{UserProfile.Ekstralogo.ExtraLogoPPRef.Image}}","visibility":"","type":"image","disableUpdates":false}},{"type":"shape","id":"b5b0c4cb-d29d-4abd-bbfc-05dea00d31c1","elementConfiguration":{"binding":"{{Form.PresentationTitle}}","visibility":"","type":"text","disableUpdates":false}},{"type":"shape","id":"7faa5df3-c659-4606-be2d-4532f67f0c90","elementConfiguration":{"binding":"{{StringJoin(\" \", UserProfile.Fornavn,UserProfile.Efternavn)}}","visibility":"{{IfElse(Not(Equals(Form.Dato_Manuel, \"\")), VisibilityType.Hidden, VisibilityType.Visible)}}","type":"text","disableUpdates":false}},{"type":"shape","id":"a111a43e-d9b6-4657-8ea9-49eb44b2f821","elementConfiguration":{"binding":"{{Form.Dato_Manuel}}","visibility":"","type":"text","disableUpdates":false}},{"type":"shape","id":"63353fd1-0958-4d13-9d04-7dc1c85b6657","elementConfiguration":{"inheritDimensions":"{{InheritDimensions.InheritNone}}","width":"1.91 cm","height":"1.91 cm","image":"{{UserProfile.Office.LogoRef.LogoHRef.Image}}","visibility":"","type":"image","disableUpdates":false}},{"type":"shape","id":"8adda013-ee96-4967-a08b-3a29965a8c8e","elementConfiguration":{"binding":"{{Form.PresentationTitle}}","visibility":"{{IfElse(Equals(Form.PresentationTitle, \"\"), VisibilityType.Hidden, VisibilityType.Visible)}}","type":"text","disableUpdates":false}},{"type":"shape","id":"d218b40e-6f75-415d-9e78-935feaddb78c","elementConfiguration":{"binding":"{{Form.Dato_Manuel}}","visibility":"{{IfElse(Equals(Form.Dato_Manuel, \"\"), VisibilityType.Hidden, VisibilityType.Visible)}}","type":"text","disableUpdates":false}},{"type":"shape","id":"2af00bbe-9bfc-4e51-af52-8583a0d10989","elementConfiguration":{"binding":"{{StringJoin(\" \", UserProfile.Fornavn,UserProfile.Efternavn)}}","visibility":"{{IfElse(Not(Equals(Form.Dato_Manuel, \"\")), VisibilityType.Hidden, VisibilityType.Visible)}}","type":"text","disableUpdates":false}},{"type":"shape","id":"1ba17d9c-2477-4194-9e7f-a1fe476ef3f5","elementConfiguration":{"binding":"{{UserProfile.Office.Virksomhed}}","visibility":"{{IfElse(Equals(UserProfile.Office.Virksomhed, \"\"), VisibilityType.Hidden, VisibilityType.Visible)}}","type":"text","disableUpdates":false}},{"type":"shape","id":"c558a52f-b9d7-4f84-b7e0-6bde010c3e5d","elementConfiguration":{"inheritDimensions":"{{InheritDimensions.InheritNone}}","width":"3.68 cm","height":"1.17 cm","image":"{{UserProfile.Ekstralogo.ExtraLogoPPNEGRef.Image}}","visibility":"","type":"image","disableUpdates":false}},{"type":"shape","id":"efb3260c-76ae-4b3e-8a88-65129a9ce253","elementConfiguration":{"inheritDimensions":"{{InheritDimensions.InheritNone}}","width":"6.05 cm","height":"1.9 cm","image":"{{UserProfile.Ekstralogo.ExtraLogoSixNEG_PPRef.Image}}","visibility":"","type":"image","disableUpdates":false}},{"type":"shape","id":"1dffa6d4-33e3-4bc5-8ced-57a618566b86","elementConfiguration":{"binding":"{{UserProfile.CenterFreeText}}","visibility":"{{IfElse(Equals(UserProfile.Centers.Center, \"\"), VisibilityType.Visible, VisibilityType.Hidden)}}","type":"text","disableUpdates":false}},{"type":"shape","id":"048fb3d2-32dc-4f39-8ee1-ad1391b5df10","elementConfiguration":{"binding":"{{UserProfile.Centers.Center}}","visibility":"{{IfElse(Equals(UserProfile.Centers.Center, \"\"), VisibilityType.Hidden, VisibilityType.Visible)}}","type":"text","disableUpdates":false}},{"type":"shape","id":"acd20b10-f68d-4382-9243-f23b45d25c66","elementConfiguration":{"inheritDimensions":"{{InheritDimensions.InheritNone}}","width":"1.91 cm","height":"1.91 cm","image":"{{UserProfile.Office.LogoRef.LogoHRef.Image}}","visibility":"","type":"image","disableUpdates":false}},{"type":"shape","id":"5c2bc453-70dd-461a-b1bf-bb8fbbb58928","elementConfiguration":{"inheritDimensions":"{{InheritDimensions.InheritNone}}","width":"3.68 cm","height":"1.17 cm","image":"{{UserProfile.Ekstralogo.ExtraLogoPPRef.Image}}","visibility":"","type":"image","disableUpdates":false}},{"type":"shape","id":"a0083721-92a8-439a-8694-08eed40b638c","elementConfiguration":{"binding":"{{Form.PresentationTitle}}","visibility":"","type":"text","disableUpdates":false}},{"type":"shape","id":"c19136e7-87d0-4950-9b66-42f5abfd75f5","elementConfiguration":{"binding":"{{StringJoin(\" \", UserProfile.Fornavn,UserProfile.Efternavn)}}","visibility":"{{IfElse(Not(Equals(Form.Dato_Manuel, \"\")), VisibilityType.Hidden, VisibilityType.Visible)}}","type":"text","disableUpdates":false}},{"type":"shape","id":"0850d0e9-864a-4d60-b147-50a5a0b97dad","elementConfiguration":{"binding":"{{Form.Dato_Manuel}}","visibility":"","type":"text","disableUpdates":false}},{"type":"shape","id":"77f4043c-8df5-4309-a140-41ad1fc01e79","elementConfiguration":{"inheritDimensions":"{{InheritDimensions.InheritNone}}","width":"6.05 cm","height":"1.9 cm","image":"{{UserProfile.Ekstralogo.ExtraLogoSix_PPRef.Image}}","visibility":"","type":"image","disableUpdates":false}},{"type":"shape","id":"adc66130-63ef-4dc1-9d57-99eb457a79c5","elementConfiguration":{"binding":"{{UserProfile.Office.Virksomhed}}","visibility":"{{IfElse(Equals(UserProfile.Office.Virksomhed, \"\"), VisibilityType.Hidden, VisibilityType.Visible)}}","type":"text","disableUpdates":false}},{"type":"shape","id":"61fcf09c-197d-4d3a-bb0a-689b90cba1b2","elementConfiguration":{"binding":"{{UserProfile.CenterFreeText}}","visibility":"{{IfElse(Equals(UserProfile.Centers.Center, \"\"), VisibilityType.Visible, VisibilityType.Hidden)}}","type":"text","disableUpdates":false}},{"type":"shape","id":"90a6644c-b141-4c1f-80db-cbcea3f03d05","elementConfiguration":{"binding":"{{UserProfile.Centers.Center}}","visibility":"{{IfElse(Equals(UserProfile.Centers.Center, \"\"), VisibilityType.Hidden, VisibilityType.Visible)}}","type":"text","disableUpdates":false}},{"type":"shape","id":"ed3d859d-dcb5-4f54-8241-4b7b0e7b0b77","elementConfiguration":{"inheritDimensions":"{{InheritDimensions.InheritNone}}","width":"3.68 cm","height":"1.17 cm","image":"{{UserProfile.Ekstralogo.ExtraLogoPPRef.Image}}","visibility":"","type":"image","disableUpdates":false}},{"type":"shape","id":"e1597420-c181-4c88-864e-667f6776bc22","elementConfiguration":{"inheritDimensions":"{{InheritDimensions.InheritNone}}","width":"6.05 cm","height":"1.9 cm","image":"{{UserProfile.Ekstralogo.ExtraLogoSix_PPRef.Image}}","visibility":"","type":"image","disableUpdates":false}},{"type":"shape","id":"a51ef899-ba10-46c7-a7d7-b24d8ac1ac37","elementConfiguration":{"binding":"{{Form.PresentationTitle}}","visibility":"","type":"text","disableUpdates":false}},{"type":"shape","id":"3d3b702b-87ae-4975-8287-b62691a48396","elementConfiguration":{"binding":"{{StringJoin(\" \", UserProfile.Fornavn,UserProfile.Efternavn)}}","visibility":"{{IfElse(Not(Equals(Form.Dato_Manuel, \"\")), VisibilityType.Hidden, VisibilityType.Visible)}}","type":"text","disableUpdates":false}},{"type":"shape","id":"0447030a-c804-42bb-942b-a2de52ac1cc8","elementConfiguration":{"binding":"{{Form.Dato_Manuel}}","visibility":"","type":"text","disableUpdates":false}},{"type":"shape","id":"241d3763-d0f0-416b-9029-7d67b3182af3","elementConfiguration":{"inheritDimensions":"{{InheritDimensions.InheritNone}}","width":"1.91 cm","height":"1.91 cm","image":"{{UserProfile.Office.LogoRef.LogoHRef.Image}}","visibility":"","type":"image","disableUpdates":false}},{"type":"shape","id":"9ad44977-de8d-4f88-b761-167da863d66a","elementConfiguration":{"inheritDimensions":"{{InheritDimensions.InheritNone}}","width":"3.68 cm","height":"1.17 cm","image":"{{UserProfile.Ekstralogo.ExtraLogoPPRef.Image}}","visibility":"","type":"image","disableUpdates":false}},{"type":"shape","id":"35f475bd-ad45-4375-b7bc-4c8ca0d50f3a","elementConfiguration":{"inheritDimensions":"{{InheritDimensions.InheritNone}}","width":"6.05 cm","height":"1.9 cm","image":"{{UserProfile.Ekstralogo.ExtraLogoSix_PPRef.Image}}","visibility":"","type":"image","disableUpdates":false}},{"type":"shape","id":"752ff7aa-376c-48d6-aceb-9be3897a2192","elementConfiguration":{"binding":"{{UserProfile.Office.Virksomhed}}","visibility":"{{IfElse(Equals(UserProfile.Office.Virksomhed, \"\"), VisibilityType.Hidden, VisibilityType.Visible)}}","type":"text","disableUpdates":false}},{"type":"shape","id":"ac202445-a8eb-49ae-a547-ee1e822bab2e","elementConfiguration":{"binding":"{{Form.PresentationTitle}}","visibility":"","type":"text","disableUpdates":false}},{"type":"shape","id":"0419948f-ffd7-4d7c-836d-ac2b276bc1a2","elementConfiguration":{"binding":"{{StringJoin(\" \", UserProfile.Fornavn,UserProfile.Efternavn)}}","visibility":"{{IfElse(Not(Equals(Form.Dato_Manuel, \"\")), VisibilityType.Hidden, VisibilityType.Visible)}}","type":"text","disableUpdates":false}},{"type":"shape","id":"e25a591f-c4ef-4a85-bff4-d5bbcabdf148","elementConfiguration":{"binding":"{{Form.Dato_Manuel}}","visibility":"","type":"text","disableUpdates":false}},{"type":"shape","id":"4e1dc4d9-b6fa-4a2f-8d7a-3dde0199ee8d","elementConfiguration":{"binding":"{{UserProfile.CenterFreeText}}","visibility":"{{IfElse(Equals(UserProfile.Centers.Center, \"\"), VisibilityType.Visible, VisibilityType.Hidden)}}","type":"text","disableUpdates":false}},{"type":"shape","id":"b65c2e0e-f081-4a6b-a3ec-fad719b55fa3","elementConfiguration":{"binding":"{{UserProfile.Centers.Center}}","visibility":"{{IfElse(Equals(UserProfile.Centers.Center, \"\"), VisibilityType.Hidden, VisibilityType.Visible)}}","type":"text","disableUpdates":false}},{"type":"shape","id":"58bcf066-0d0f-4511-9138-dbd24f8cb8ac","elementConfiguration":{"inheritDimensions":"{{InheritDimensions.InheritNone}}","width":"1.91 cm","height":"1.91 cm","image":"{{UserProfile.Office.LogoRef.LogoHRef.Image}}","visibility":"","type":"image","disableUpdates":false}},{"type":"shape","id":"4be4d003-184a-4b3a-8a1a-4d607932e22e","elementConfiguration":{"inheritDimensions":"{{InheritDimensions.InheritNone}}","width":"3.68 cm","height":"1.17 cm","image":"{{UserProfile.Ekstralogo.ExtraLogoPPRef.Image}}","visibility":"","type":"image","disableUpdates":false}},{"type":"shape","id":"222f7868-ae53-4476-a709-930ec8b523b5","elementConfiguration":{"inheritDimensions":"{{InheritDimensions.InheritNone}}","width":"6.05 cm","height":"1.9 cm","image":"{{UserProfile.Ekstralogo.ExtraLogoSix_PPRef.Image}}","visibility":"","type":"image","disableUpdates":false}},{"type":"shape","id":"72d2fa46-0e0e-4ba3-8858-2a2104a143ed","elementConfiguration":{"binding":"{{UserProfile.Office.Virksomhed}}","visibility":"{{IfElse(Equals(UserProfile.Office.Virksomhed, \"\"), VisibilityType.Hidden, VisibilityType.Visible)}}","type":"text","disableUpdates":false}},{"type":"shape","id":"eb89acdf-6145-41a9-a4fc-b3f3888d0e36","elementConfiguration":{"binding":"{{Form.PresentationTitle}}","visibility":"","type":"text","disableUpdates":false}},{"type":"shape","id":"07b25f59-6ed1-4e2d-a73d-c63b598a602b","elementConfiguration":{"binding":"{{StringJoin(\" \", UserProfile.Fornavn,UserProfile.Efternavn)}}","visibility":"{{IfElse(Not(Equals(Form.Dato_Manuel, \"\")), VisibilityType.Hidden, VisibilityType.Visible)}}","type":"text","disableUpdates":false}},{"type":"shape","id":"43138005-de31-47d3-bb05-7f0d4ce26986","elementConfiguration":{"binding":"{{Form.Dato_Manuel}}","visibility":"","type":"text","disableUpdates":false}},{"type":"shape","id":"03153b8d-663c-4fa5-8d6d-0682e337c4ed","elementConfiguration":{"binding":"{{UserProfile.CenterFreeText}}","visibility":"{{IfElse(Equals(UserProfile.Centers.Center, \"\"), VisibilityType.Visible, VisibilityType.Hidden)}}","type":"text","disableUpdates":false}},{"type":"shape","id":"e338e4c5-059a-4faf-8f1d-799e7716a15c","elementConfiguration":{"binding":"{{UserProfile.Centers.Center}}","visibility":"{{IfElse(Equals(UserProfile.Centers.Center, \"\"), VisibilityType.Hidden, VisibilityType.Visible)}}","type":"text","disableUpdates":false}},{"type":"shape","id":"f024fb94-0169-4079-a30b-f56d8c37752f","elementConfiguration":{"inheritDimensions":"{{InheritDimensions.InheritNone}}","width":"1.91 cm","height":"1.91 cm","image":"{{UserProfile.Office.LogoRef.LogoHRef.Image}}","visibility":"","type":"image","disableUpdates":false}},{"type":"shape","id":"b453df30-6e7a-4178-a10d-dddb1111eaa4","elementConfiguration":{"inheritDimensions":"{{InheritDimensions.InheritNone}}","width":"3.68 cm","height":"1.17 cm","image":"{{UserProfile.Ekstralogo.ExtraLogoPPRef.Image}}","visibility":"","type":"image","disableUpdates":false}},{"type":"shape","id":"18f55ae9-8232-4406-b1b9-b1f4ee44410e","elementConfiguration":{"inheritDimensions":"{{InheritDimensions.InheritNone}}","width":"6.05 cm","height":"1.9 cm","image":"{{UserProfile.Ekstralogo.ExtraLogoSix_PPRef.Image}}","visibility":"","type":"image","disableUpdates":false}},{"type":"shape","id":"c9792046-b7ae-4bbf-aac5-71f4273afaad","elementConfiguration":{"binding":"{{UserProfile.Office.Virksomhed}}","visibility":"{{IfElse(Equals(UserProfile.Office.Virksomhed, \"\"), VisibilityType.Hidden, VisibilityType.Visible)}}","type":"text","disableUpdates":false}},{"type":"shape","id":"4d37faf2-a9ee-47e9-b519-ac13d4758500","elementConfiguration":{"binding":"{{Form.PresentationTitle}}","visibility":"","type":"text","disableUpdates":false}},{"type":"shape","id":"27e44320-62d0-4db0-8e25-bbbf6ff69958","elementConfiguration":{"binding":"{{StringJoin(\" \", UserProfile.Fornavn,UserProfile.Efternavn)}}","visibility":"{{IfElse(Not(Equals(Form.Dato_Manuel, \"\")), VisibilityType.Hidden, VisibilityType.Visible)}}","type":"text","disableUpdates":false}},{"type":"shape","id":"2234193a-6d7e-4aaa-a980-6a003d89c541","elementConfiguration":{"binding":"{{Form.Dato_Manuel}}","visibility":"","type":"text","disableUpdates":false}},{"type":"shape","id":"65c5e86f-71c7-4070-b3e3-c4f1fc74c56f","elementConfiguration":{"binding":"{{UserProfile.CenterFreeText}}","visibility":"{{IfElse(Equals(UserProfile.Centers.Center, \"\"), VisibilityType.Visible, VisibilityType.Hidden)}}","type":"text","disableUpdates":false}},{"type":"shape","id":"025bb245-3299-46b6-afe4-c31f2df5e0e2","elementConfiguration":{"binding":"{{UserProfile.Centers.Center}}","visibility":"{{IfElse(Equals(UserProfile.Centers.Center, \"\"), VisibilityType.Hidden, VisibilityType.Visible)}}","type":"text","disableUpdates":false}}],"transformationConfigurations":[{"colorTheme":"{{UserProfile.Office.ThemecolorRef.ColorTheme}}","disableUpdates":false,"originalColorThemeXml":"<a:clrScheme name=\"Region Hovedstaden Darkblue\" xmlns:a=\"http://schemas.openxmlformats.org/drawingml/2006/main\"><a:dk1><a:srgbClr val=\"333333\" /></a:dk1><a:lt1><a:srgbClr val=\"FFFFFF\" /></a:lt1><a:dk2><a:srgbClr val=\"575757\" /></a:dk2><a:lt2><a:srgbClr val=\"CCD4DD\" /></a:lt2><a:accent1><a:srgbClr val=\"99A8BB\" /></a:accent1><a:accent2><a:srgbClr val=\"333333\" /></a:accent2><a:accent3><a:srgbClr val=\"4D6787\" /></a:accent3><a:accent4><a:srgbClr val=\"666666\" /></a:accent4><a:accent5><a:srgbClr val=\"193C65\" /></a:accent5><a:accent6><a:srgbClr val=\"999999\" /></a:accent6><a:hlink><a:srgbClr val=\"193C65\" /></a:hlink><a:folHlink><a:srgbClr val=\"808080\" /></a:folHlink></a:clrScheme>","type":"colorTheme"}],"templateName":"Standard_v3","templateDescription":"","enableDocumentContentUpdater":true,"version":"2.0"}]]></TemplafyTemplateConfiguration>
</file>

<file path=customXml/item2.xml><?xml version="1.0" encoding="utf-8"?>
<TemplafySlideTemplateConfiguration><![CDATA[{"slideVersion":1,"isValidatorEnabled":false,"isLocked":false,"elementsMetadata":[{"type":"shape","elementConfiguration":{"inheritDimensions":"{{InheritDimensions.InheritNone}}","width":"1.91 cm","height":"1.91 cm","image":"{{UserProfile.Office.LogoRef.LogoHRef.Image}}","visibility":"","type":"image","disableUpdates":false}},{"type":"shape","elementConfiguration":{"inheritDimensions":"{{InheritDimensions.InheritNone}}","width":"3.68 cm","height":"1.17 cm","image":"{{UserProfile.Ekstralogo.ExtraLogoPPRef.Image}}","visibility":"","type":"image","disableUpdates":false}},{"type":"shape","elementConfiguration":{"inheritDimensions":"{{InheritDimensions.InheritNone}}","width":"6.05 cm","height":"1.9 cm","image":"{{UserProfile.Ekstralogo.ExtraLogoSix_PPRef.Image}}","visibility":"","type":"image","disableUpdates":false}},{"type":"shape","elementConfiguration":{"binding":"{{UserProfile.Office.Virksomhed}}","visibility":"{{IfElse(Equals(UserProfile.Office.Virksomhed, \"\"), VisibilityType.Hidden, VisibilityType.Visible)}}","type":"text","disableUpdates":false}},{"type":"shape","elementConfiguration":{"binding":"{{Form.PresentationTitle}}","visibility":"","type":"text","disableUpdates":false}},{"type":"shape","elementConfiguration":{"binding":"{{StringJoin(\" \", UserProfile.Fornavn,UserProfile.Efternavn)}}","visibility":"{{IfElse(Not(Equals(Form.Dato_Manuel, \"\")), VisibilityType.Hidden, VisibilityType.Visible)}}","type":"text","disableUpdates":false}},{"type":"shape","elementConfiguration":{"binding":"{{Form.Dato_Manuel}}","visibility":"","type":"text","disableUpdates":false}},{"type":"shape","elementConfiguration":{"binding":"{{UserProfile.CenterFreeText}}","visibility":"{{IfElse(Equals(UserProfile.Centers.Center, \"\"), VisibilityType.Visible, VisibilityType.Hidden)}}","type":"text","disableUpdates":false}},{"type":"shape","elementConfiguration":{"binding":"{{UserProfile.Centers.Center}}","visibility":"{{IfElse(Equals(UserProfile.Centers.Center, \"\"), VisibilityType.Hidden, VisibilityType.Visible)}}","type":"text","disableUpdates":false}}],"slideId":"1262763154359189505","enableDocumentContentUpdater":false,"version":"2.0"}]]></TemplafySlideTemplateConfiguration>
</file>

<file path=customXml/item3.xml><?xml version="1.0" encoding="utf-8"?>
<TemplafySlideTemplateConfiguration><![CDATA[{"slideVersion":1,"isValidatorEnabled":false,"isLocked":false,"elementsMetadata":[{"type":"shape","elementConfiguration":{"inheritDimensions":"{{InheritDimensions.InheritNone}}","width":"1.91 cm","height":"1.91 cm","image":"{{UserProfile.Office.LogoRef.LogoHRef.Image}}","visibility":"","type":"image","disableUpdates":false}},{"type":"shape","elementConfiguration":{"inheritDimensions":"{{InheritDimensions.InheritNone}}","width":"3.68 cm","height":"1.17 cm","image":"{{UserProfile.Ekstralogo.ExtraLogoPPRef.Image}}","visibility":"","type":"image","disableUpdates":false}},{"type":"shape","elementConfiguration":{"inheritDimensions":"{{InheritDimensions.InheritNone}}","width":"6.05 cm","height":"1.9 cm","image":"{{UserProfile.Ekstralogo.ExtraLogoSix_PPRef.Image}}","visibility":"","type":"image","disableUpdates":false}},{"type":"shape","elementConfiguration":{"binding":"{{UserProfile.Office.Virksomhed}}","visibility":"{{IfElse(Equals(UserProfile.Office.Virksomhed, \"\"), VisibilityType.Hidden, VisibilityType.Visible)}}","type":"text","disableUpdates":false}},{"type":"shape","elementConfiguration":{"binding":"{{UserProfile.CenterFreeText}}","visibility":"{{IfElse(Equals(UserProfile.Centers.Center, \"\"), VisibilityType.Visible, VisibilityType.Hidden)}}","type":"text","disableUpdates":false}},{"type":"shape","elementConfiguration":{"binding":"{{UserProfile.Centers.Center}}","visibility":"{{IfElse(Equals(UserProfile.Centers.Center, \"\"), VisibilityType.Hidden, VisibilityType.Visible)}}","type":"text","disableUpdates":false}},{"type":"shape","elementConfiguration":{"binding":"{{Form.PresentationTitle}}","visibility":"","type":"text","disableUpdates":false}},{"type":"shape","elementConfiguration":{"binding":"{{StringJoin(\" \", UserProfile.Fornavn,UserProfile.Efternavn)}}","visibility":"{{IfElse(Not(Equals(Form.Dato_Manuel, \"\")), VisibilityType.Hidden, VisibilityType.Visible)}}","type":"text","disableUpdates":false}},{"type":"shape","elementConfiguration":{"binding":"{{Form.Dato_Manuel}}","visibility":"","type":"text","disableUpdates":false}}],"slideId":"1262763154359189504","enableDocumentContentUpdater":false,"version":"2.0"}]]></TemplafySlideTemplateConfiguration>
</file>

<file path=customXml/item4.xml><?xml version="1.0" encoding="utf-8"?>
<TemplafySlide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]}]]></TemplafySlideFormConfiguration>
</file>

<file path=customXml/item5.xml><?xml version="1.0" encoding="utf-8"?>
<Templafy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{"name":"PresentationTitle","value":"bYbka6NvHuzPlIv+8JFqsQ=="},{"name":"Dato_Manuel","value":"bYbka6NvHuzPlIv+8JFqsQ=="}]}]]></TemplafyFormConfiguration>
</file>

<file path=customXml/item6.xml><?xml version="1.0" encoding="utf-8"?>
<TemplafySlide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]}]]></TemplafySlideFormConfiguration>
</file>

<file path=customXml/itemProps1.xml><?xml version="1.0" encoding="utf-8"?>
<ds:datastoreItem xmlns:ds="http://schemas.openxmlformats.org/officeDocument/2006/customXml" ds:itemID="{978984FF-6C25-4FD4-85EA-2F9586C8CA61}">
  <ds:schemaRefs/>
</ds:datastoreItem>
</file>

<file path=customXml/itemProps2.xml><?xml version="1.0" encoding="utf-8"?>
<ds:datastoreItem xmlns:ds="http://schemas.openxmlformats.org/officeDocument/2006/customXml" ds:itemID="{D0F44FCD-1ED5-46D8-98E6-453A5D8A7E11}">
  <ds:schemaRefs/>
</ds:datastoreItem>
</file>

<file path=customXml/itemProps3.xml><?xml version="1.0" encoding="utf-8"?>
<ds:datastoreItem xmlns:ds="http://schemas.openxmlformats.org/officeDocument/2006/customXml" ds:itemID="{71B1CA69-6F30-4A1D-8099-FC0E60F4C801}">
  <ds:schemaRefs/>
</ds:datastoreItem>
</file>

<file path=customXml/itemProps4.xml><?xml version="1.0" encoding="utf-8"?>
<ds:datastoreItem xmlns:ds="http://schemas.openxmlformats.org/officeDocument/2006/customXml" ds:itemID="{D3BBDB66-E0BA-4922-A72A-D92E49D2F91A}">
  <ds:schemaRefs/>
</ds:datastoreItem>
</file>

<file path=customXml/itemProps5.xml><?xml version="1.0" encoding="utf-8"?>
<ds:datastoreItem xmlns:ds="http://schemas.openxmlformats.org/officeDocument/2006/customXml" ds:itemID="{B0D2E709-FA3C-4E2D-A1F5-DD257C406372}">
  <ds:schemaRefs/>
</ds:datastoreItem>
</file>

<file path=customXml/itemProps6.xml><?xml version="1.0" encoding="utf-8"?>
<ds:datastoreItem xmlns:ds="http://schemas.openxmlformats.org/officeDocument/2006/customXml" ds:itemID="{BA57392B-4E55-470C-9BFB-76A4EFF620E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253</Words>
  <Application>Microsoft Office PowerPoint</Application>
  <PresentationFormat>Widescreen</PresentationFormat>
  <Paragraphs>71</Paragraphs>
  <Slides>14</Slides>
  <Notes>7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Tw Cen MT</vt:lpstr>
      <vt:lpstr>RegionH PowerPoint-skabelon 2024 (lys)</vt:lpstr>
      <vt:lpstr>Dråbe</vt:lpstr>
      <vt:lpstr>Stitch - sammensatte optagelser</vt:lpstr>
      <vt:lpstr>Dette oplæg:  Intro til Stitch og vores erfaringer.</vt:lpstr>
      <vt:lpstr>Hvor mange undersøgelser laver vi?</vt:lpstr>
      <vt:lpstr>Indikationer </vt:lpstr>
      <vt:lpstr>How to</vt:lpstr>
      <vt:lpstr>PowerPoint-præsentation</vt:lpstr>
      <vt:lpstr>PowerPoint-præsentation</vt:lpstr>
      <vt:lpstr>PowerPoint-præsentation</vt:lpstr>
      <vt:lpstr>Udfordring- implementering</vt:lpstr>
      <vt:lpstr>Fejl Apparatur/programering/applikation</vt:lpstr>
      <vt:lpstr>Brugerfejl</vt:lpstr>
      <vt:lpstr>Dosis</vt:lpstr>
      <vt:lpstr>Optimering hen ad vejen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2025-10-24T05:41:24Z</dcterms:created>
  <dcterms:modified xsi:type="dcterms:W3CDTF">2025-10-31T11:08:21Z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2025-08-29T10:42:59</vt:lpwstr>
  </property>
  <property fmtid="{D5CDD505-2E9C-101B-9397-08002B2CF9AE}" pid="3" name="TemplafyTenantId">
    <vt:lpwstr>regionh</vt:lpwstr>
  </property>
  <property fmtid="{D5CDD505-2E9C-101B-9397-08002B2CF9AE}" pid="4" name="TemplafyTemplateId">
    <vt:lpwstr>1262763154708889604</vt:lpwstr>
  </property>
  <property fmtid="{D5CDD505-2E9C-101B-9397-08002B2CF9AE}" pid="5" name="TemplafyUserProfileId">
    <vt:lpwstr>981366174965563414</vt:lpwstr>
  </property>
  <property fmtid="{D5CDD505-2E9C-101B-9397-08002B2CF9AE}" pid="6" name="TemplafyLanguageCode">
    <vt:lpwstr>da-DK</vt:lpwstr>
  </property>
  <property fmtid="{D5CDD505-2E9C-101B-9397-08002B2CF9AE}" pid="7" name="TemplafyFromBlank">
    <vt:bool>true</vt:bool>
  </property>
</Properties>
</file>